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DA19F-2F7C-4DC0-9191-F352A6D95EBE}" v="2" dt="2025-12-03T02:20:05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gersma, Mark" userId="c767cb44-318c-4001-a222-cd038e46e7db" providerId="ADAL" clId="{47D21C7D-59ED-4A1E-A8E4-92AD34ACDA40}"/>
    <pc:docChg chg="modSld">
      <pc:chgData name="Elgersma, Mark" userId="c767cb44-318c-4001-a222-cd038e46e7db" providerId="ADAL" clId="{47D21C7D-59ED-4A1E-A8E4-92AD34ACDA40}" dt="2025-12-03T13:50:19.932" v="3" actId="6549"/>
      <pc:docMkLst>
        <pc:docMk/>
      </pc:docMkLst>
      <pc:sldChg chg="modSp mod">
        <pc:chgData name="Elgersma, Mark" userId="c767cb44-318c-4001-a222-cd038e46e7db" providerId="ADAL" clId="{47D21C7D-59ED-4A1E-A8E4-92AD34ACDA40}" dt="2025-12-03T13:50:19.932" v="3" actId="6549"/>
        <pc:sldMkLst>
          <pc:docMk/>
          <pc:sldMk cId="0" sldId="257"/>
        </pc:sldMkLst>
        <pc:spChg chg="mod">
          <ac:chgData name="Elgersma, Mark" userId="c767cb44-318c-4001-a222-cd038e46e7db" providerId="ADAL" clId="{47D21C7D-59ED-4A1E-A8E4-92AD34ACDA40}" dt="2025-12-03T13:50:19.932" v="3" actId="6549"/>
          <ac:spMkLst>
            <pc:docMk/>
            <pc:sldMk cId="0" sldId="257"/>
            <ac:spMk id="2" creationId="{00000000-0000-0000-0000-000000000000}"/>
          </ac:spMkLst>
        </pc:spChg>
      </pc:sldChg>
    </pc:docChg>
  </pc:docChgLst>
  <pc:docChgLst>
    <pc:chgData name="Elgersma, Mark" userId="c767cb44-318c-4001-a222-cd038e46e7db" providerId="ADAL" clId="{1E4C792E-3B97-4851-8334-2C903F9E2A8D}"/>
    <pc:docChg chg="custSel modSld">
      <pc:chgData name="Elgersma, Mark" userId="c767cb44-318c-4001-a222-cd038e46e7db" providerId="ADAL" clId="{1E4C792E-3B97-4851-8334-2C903F9E2A8D}" dt="2025-12-03T02:41:37.330" v="178" actId="20577"/>
      <pc:docMkLst>
        <pc:docMk/>
      </pc:docMkLst>
      <pc:sldChg chg="modSp mod">
        <pc:chgData name="Elgersma, Mark" userId="c767cb44-318c-4001-a222-cd038e46e7db" providerId="ADAL" clId="{1E4C792E-3B97-4851-8334-2C903F9E2A8D}" dt="2025-12-03T02:22:24.025" v="88" actId="20577"/>
        <pc:sldMkLst>
          <pc:docMk/>
          <pc:sldMk cId="0" sldId="256"/>
        </pc:sldMkLst>
        <pc:graphicFrameChg chg="modGraphic">
          <ac:chgData name="Elgersma, Mark" userId="c767cb44-318c-4001-a222-cd038e46e7db" providerId="ADAL" clId="{1E4C792E-3B97-4851-8334-2C903F9E2A8D}" dt="2025-12-03T02:22:24.025" v="88" actId="20577"/>
          <ac:graphicFrameMkLst>
            <pc:docMk/>
            <pc:sldMk cId="0" sldId="256"/>
            <ac:graphicFrameMk id="5" creationId="{27EC0D77-D728-0107-31E6-D121768DB709}"/>
          </ac:graphicFrameMkLst>
        </pc:graphicFrameChg>
      </pc:sldChg>
      <pc:sldChg chg="modSp mod">
        <pc:chgData name="Elgersma, Mark" userId="c767cb44-318c-4001-a222-cd038e46e7db" providerId="ADAL" clId="{1E4C792E-3B97-4851-8334-2C903F9E2A8D}" dt="2025-12-03T02:39:32.928" v="96" actId="20577"/>
        <pc:sldMkLst>
          <pc:docMk/>
          <pc:sldMk cId="0" sldId="260"/>
        </pc:sldMkLst>
        <pc:spChg chg="mod">
          <ac:chgData name="Elgersma, Mark" userId="c767cb44-318c-4001-a222-cd038e46e7db" providerId="ADAL" clId="{1E4C792E-3B97-4851-8334-2C903F9E2A8D}" dt="2025-12-03T02:39:32.928" v="96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Elgersma, Mark" userId="c767cb44-318c-4001-a222-cd038e46e7db" providerId="ADAL" clId="{1E4C792E-3B97-4851-8334-2C903F9E2A8D}" dt="2025-12-03T02:41:37.330" v="178" actId="20577"/>
        <pc:sldMkLst>
          <pc:docMk/>
          <pc:sldMk cId="0" sldId="264"/>
        </pc:sldMkLst>
        <pc:graphicFrameChg chg="modGraphic">
          <ac:chgData name="Elgersma, Mark" userId="c767cb44-318c-4001-a222-cd038e46e7db" providerId="ADAL" clId="{1E4C792E-3B97-4851-8334-2C903F9E2A8D}" dt="2025-12-03T02:41:37.330" v="178" actId="20577"/>
          <ac:graphicFrameMkLst>
            <pc:docMk/>
            <pc:sldMk cId="0" sldId="264"/>
            <ac:graphicFrameMk id="5" creationId="{A2E87A3B-6696-BD09-69A4-46D61681E581}"/>
          </ac:graphicFrameMkLst>
        </pc:graphicFrameChg>
      </pc:sldChg>
      <pc:sldChg chg="addSp modSp mod">
        <pc:chgData name="Elgersma, Mark" userId="c767cb44-318c-4001-a222-cd038e46e7db" providerId="ADAL" clId="{1E4C792E-3B97-4851-8334-2C903F9E2A8D}" dt="2025-12-03T02:21:13.710" v="83" actId="1076"/>
        <pc:sldMkLst>
          <pc:docMk/>
          <pc:sldMk cId="3900668920" sldId="265"/>
        </pc:sldMkLst>
        <pc:spChg chg="add mod">
          <ac:chgData name="Elgersma, Mark" userId="c767cb44-318c-4001-a222-cd038e46e7db" providerId="ADAL" clId="{1E4C792E-3B97-4851-8334-2C903F9E2A8D}" dt="2025-12-03T02:21:13.710" v="83" actId="1076"/>
          <ac:spMkLst>
            <pc:docMk/>
            <pc:sldMk cId="3900668920" sldId="265"/>
            <ac:spMk id="6" creationId="{9265A1D8-88CC-D46F-7A99-536159FF3B11}"/>
          </ac:spMkLst>
        </pc:spChg>
        <pc:picChg chg="add mod">
          <ac:chgData name="Elgersma, Mark" userId="c767cb44-318c-4001-a222-cd038e46e7db" providerId="ADAL" clId="{1E4C792E-3B97-4851-8334-2C903F9E2A8D}" dt="2025-12-03T02:21:09.821" v="82" actId="1076"/>
          <ac:picMkLst>
            <pc:docMk/>
            <pc:sldMk cId="3900668920" sldId="265"/>
            <ac:picMk id="5" creationId="{DA8480AA-B18B-660D-4579-25DD7B5329E3}"/>
          </ac:picMkLst>
        </pc:picChg>
        <pc:picChg chg="add mod">
          <ac:chgData name="Elgersma, Mark" userId="c767cb44-318c-4001-a222-cd038e46e7db" providerId="ADAL" clId="{1E4C792E-3B97-4851-8334-2C903F9E2A8D}" dt="2025-12-03T02:21:06.682" v="81" actId="1076"/>
          <ac:picMkLst>
            <pc:docMk/>
            <pc:sldMk cId="3900668920" sldId="265"/>
            <ac:picMk id="8" creationId="{9A6C31DC-9CC4-0356-B465-FBAC87EBABB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AC679-D754-416C-B9B7-DD1FE01E0B3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1746A1A-0DBE-44D1-8E45-EEE857FF2454}">
      <dgm:prSet/>
      <dgm:spPr/>
      <dgm:t>
        <a:bodyPr/>
        <a:lstStyle/>
        <a:p>
          <a:pPr>
            <a:defRPr cap="all"/>
          </a:pPr>
          <a:r>
            <a:rPr lang="en-US" dirty="0"/>
            <a:t>The Utility Advisor</a:t>
          </a:r>
        </a:p>
      </dgm:t>
    </dgm:pt>
    <dgm:pt modelId="{624DD041-ED25-46A2-BB8E-5AE5C9F19250}" type="parTrans" cxnId="{10C87B16-041B-4BBC-87C8-62BDE665130A}">
      <dgm:prSet/>
      <dgm:spPr/>
      <dgm:t>
        <a:bodyPr/>
        <a:lstStyle/>
        <a:p>
          <a:endParaRPr lang="en-US"/>
        </a:p>
      </dgm:t>
    </dgm:pt>
    <dgm:pt modelId="{8837D14C-DB8B-4374-943B-1560CCBB2136}" type="sibTrans" cxnId="{10C87B16-041B-4BBC-87C8-62BDE665130A}">
      <dgm:prSet/>
      <dgm:spPr/>
      <dgm:t>
        <a:bodyPr/>
        <a:lstStyle/>
        <a:p>
          <a:endParaRPr lang="en-US"/>
        </a:p>
      </dgm:t>
    </dgm:pt>
    <dgm:pt modelId="{3EF2F9C2-DDE2-4E40-8314-97B0CF121A2C}">
      <dgm:prSet/>
      <dgm:spPr/>
      <dgm:t>
        <a:bodyPr/>
        <a:lstStyle/>
        <a:p>
          <a:pPr>
            <a:defRPr cap="all"/>
          </a:pPr>
          <a:r>
            <a:rPr lang="en-US"/>
            <a:t>Analyzing Green Button Data for Real‑World Decisions</a:t>
          </a:r>
        </a:p>
      </dgm:t>
    </dgm:pt>
    <dgm:pt modelId="{A8727F69-FB58-4402-9D20-BD2FCDAA791A}" type="parTrans" cxnId="{1DAF8F79-B8BB-4622-A4F8-0EFD53C1FEB2}">
      <dgm:prSet/>
      <dgm:spPr/>
      <dgm:t>
        <a:bodyPr/>
        <a:lstStyle/>
        <a:p>
          <a:endParaRPr lang="en-US"/>
        </a:p>
      </dgm:t>
    </dgm:pt>
    <dgm:pt modelId="{8E885EE5-09C4-4A9D-A790-2DD8D28AE627}" type="sibTrans" cxnId="{1DAF8F79-B8BB-4622-A4F8-0EFD53C1FEB2}">
      <dgm:prSet/>
      <dgm:spPr/>
      <dgm:t>
        <a:bodyPr/>
        <a:lstStyle/>
        <a:p>
          <a:endParaRPr lang="en-US"/>
        </a:p>
      </dgm:t>
    </dgm:pt>
    <dgm:pt modelId="{93908049-D96A-493B-90CC-BE9594E8B631}" type="pres">
      <dgm:prSet presAssocID="{705AC679-D754-416C-B9B7-DD1FE01E0B3A}" presName="root" presStyleCnt="0">
        <dgm:presLayoutVars>
          <dgm:dir/>
          <dgm:resizeHandles val="exact"/>
        </dgm:presLayoutVars>
      </dgm:prSet>
      <dgm:spPr/>
    </dgm:pt>
    <dgm:pt modelId="{A426967E-A28F-46DB-9186-1ADF910EDFA3}" type="pres">
      <dgm:prSet presAssocID="{C1746A1A-0DBE-44D1-8E45-EEE857FF2454}" presName="compNode" presStyleCnt="0"/>
      <dgm:spPr/>
    </dgm:pt>
    <dgm:pt modelId="{37F5FA58-54D5-4769-B6B8-FC510217FA99}" type="pres">
      <dgm:prSet presAssocID="{C1746A1A-0DBE-44D1-8E45-EEE857FF2454}" presName="iconBgRect" presStyleLbl="bgShp" presStyleIdx="0" presStyleCnt="2"/>
      <dgm:spPr/>
    </dgm:pt>
    <dgm:pt modelId="{2DDE4B93-14DF-4DEF-980B-37C76578CE08}" type="pres">
      <dgm:prSet presAssocID="{C1746A1A-0DBE-44D1-8E45-EEE857FF24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55374FD-E262-4454-A7A6-059FF9B50949}" type="pres">
      <dgm:prSet presAssocID="{C1746A1A-0DBE-44D1-8E45-EEE857FF2454}" presName="spaceRect" presStyleCnt="0"/>
      <dgm:spPr/>
    </dgm:pt>
    <dgm:pt modelId="{FCFEE5B5-38C5-4801-BC14-108530C3F0CF}" type="pres">
      <dgm:prSet presAssocID="{C1746A1A-0DBE-44D1-8E45-EEE857FF2454}" presName="textRect" presStyleLbl="revTx" presStyleIdx="0" presStyleCnt="2">
        <dgm:presLayoutVars>
          <dgm:chMax val="1"/>
          <dgm:chPref val="1"/>
        </dgm:presLayoutVars>
      </dgm:prSet>
      <dgm:spPr/>
    </dgm:pt>
    <dgm:pt modelId="{2E33A89F-3046-4CA3-A5B3-C89055438525}" type="pres">
      <dgm:prSet presAssocID="{8837D14C-DB8B-4374-943B-1560CCBB2136}" presName="sibTrans" presStyleCnt="0"/>
      <dgm:spPr/>
    </dgm:pt>
    <dgm:pt modelId="{75024F2D-99C1-4EBD-945B-A46A6C861B74}" type="pres">
      <dgm:prSet presAssocID="{3EF2F9C2-DDE2-4E40-8314-97B0CF121A2C}" presName="compNode" presStyleCnt="0"/>
      <dgm:spPr/>
    </dgm:pt>
    <dgm:pt modelId="{BDD4E969-D867-4586-956A-4BEADD3498F0}" type="pres">
      <dgm:prSet presAssocID="{3EF2F9C2-DDE2-4E40-8314-97B0CF121A2C}" presName="iconBgRect" presStyleLbl="bgShp" presStyleIdx="1" presStyleCnt="2"/>
      <dgm:spPr/>
    </dgm:pt>
    <dgm:pt modelId="{E7486A1A-9DE6-4EE5-9204-2AE2019C9666}" type="pres">
      <dgm:prSet presAssocID="{3EF2F9C2-DDE2-4E40-8314-97B0CF121A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3A15CD0-FA0C-49C9-B4D6-82741E43928A}" type="pres">
      <dgm:prSet presAssocID="{3EF2F9C2-DDE2-4E40-8314-97B0CF121A2C}" presName="spaceRect" presStyleCnt="0"/>
      <dgm:spPr/>
    </dgm:pt>
    <dgm:pt modelId="{B973455D-CAC1-49FA-B606-8038C6791DA6}" type="pres">
      <dgm:prSet presAssocID="{3EF2F9C2-DDE2-4E40-8314-97B0CF121A2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0C87B16-041B-4BBC-87C8-62BDE665130A}" srcId="{705AC679-D754-416C-B9B7-DD1FE01E0B3A}" destId="{C1746A1A-0DBE-44D1-8E45-EEE857FF2454}" srcOrd="0" destOrd="0" parTransId="{624DD041-ED25-46A2-BB8E-5AE5C9F19250}" sibTransId="{8837D14C-DB8B-4374-943B-1560CCBB2136}"/>
    <dgm:cxn modelId="{1DAF8F79-B8BB-4622-A4F8-0EFD53C1FEB2}" srcId="{705AC679-D754-416C-B9B7-DD1FE01E0B3A}" destId="{3EF2F9C2-DDE2-4E40-8314-97B0CF121A2C}" srcOrd="1" destOrd="0" parTransId="{A8727F69-FB58-4402-9D20-BD2FCDAA791A}" sibTransId="{8E885EE5-09C4-4A9D-A790-2DD8D28AE627}"/>
    <dgm:cxn modelId="{F4E6A896-782D-45B5-BE50-B4E68B10A34F}" type="presOf" srcId="{3EF2F9C2-DDE2-4E40-8314-97B0CF121A2C}" destId="{B973455D-CAC1-49FA-B606-8038C6791DA6}" srcOrd="0" destOrd="0" presId="urn:microsoft.com/office/officeart/2018/5/layout/IconCircleLabelList"/>
    <dgm:cxn modelId="{E08849AC-7BBB-4DF8-AE39-1DB121153922}" type="presOf" srcId="{C1746A1A-0DBE-44D1-8E45-EEE857FF2454}" destId="{FCFEE5B5-38C5-4801-BC14-108530C3F0CF}" srcOrd="0" destOrd="0" presId="urn:microsoft.com/office/officeart/2018/5/layout/IconCircleLabelList"/>
    <dgm:cxn modelId="{D57D67E4-0547-4452-914E-F7241C9AD351}" type="presOf" srcId="{705AC679-D754-416C-B9B7-DD1FE01E0B3A}" destId="{93908049-D96A-493B-90CC-BE9594E8B631}" srcOrd="0" destOrd="0" presId="urn:microsoft.com/office/officeart/2018/5/layout/IconCircleLabelList"/>
    <dgm:cxn modelId="{417F8218-E78C-4E06-A59D-D644D22B820E}" type="presParOf" srcId="{93908049-D96A-493B-90CC-BE9594E8B631}" destId="{A426967E-A28F-46DB-9186-1ADF910EDFA3}" srcOrd="0" destOrd="0" presId="urn:microsoft.com/office/officeart/2018/5/layout/IconCircleLabelList"/>
    <dgm:cxn modelId="{3F2E8400-4AB3-478C-887B-B3F0B71CA233}" type="presParOf" srcId="{A426967E-A28F-46DB-9186-1ADF910EDFA3}" destId="{37F5FA58-54D5-4769-B6B8-FC510217FA99}" srcOrd="0" destOrd="0" presId="urn:microsoft.com/office/officeart/2018/5/layout/IconCircleLabelList"/>
    <dgm:cxn modelId="{EE841162-618D-4D7A-914F-A44364682E4F}" type="presParOf" srcId="{A426967E-A28F-46DB-9186-1ADF910EDFA3}" destId="{2DDE4B93-14DF-4DEF-980B-37C76578CE08}" srcOrd="1" destOrd="0" presId="urn:microsoft.com/office/officeart/2018/5/layout/IconCircleLabelList"/>
    <dgm:cxn modelId="{1B1A325D-2538-4A9F-95FE-ED1480D029BF}" type="presParOf" srcId="{A426967E-A28F-46DB-9186-1ADF910EDFA3}" destId="{455374FD-E262-4454-A7A6-059FF9B50949}" srcOrd="2" destOrd="0" presId="urn:microsoft.com/office/officeart/2018/5/layout/IconCircleLabelList"/>
    <dgm:cxn modelId="{803B8816-6F24-4DE0-B5CE-19C4E876DA10}" type="presParOf" srcId="{A426967E-A28F-46DB-9186-1ADF910EDFA3}" destId="{FCFEE5B5-38C5-4801-BC14-108530C3F0CF}" srcOrd="3" destOrd="0" presId="urn:microsoft.com/office/officeart/2018/5/layout/IconCircleLabelList"/>
    <dgm:cxn modelId="{0D1EAE8F-B8B8-46CB-9B17-24A06B2EEF1C}" type="presParOf" srcId="{93908049-D96A-493B-90CC-BE9594E8B631}" destId="{2E33A89F-3046-4CA3-A5B3-C89055438525}" srcOrd="1" destOrd="0" presId="urn:microsoft.com/office/officeart/2018/5/layout/IconCircleLabelList"/>
    <dgm:cxn modelId="{87E68AE4-32FF-4018-B5E3-6CC36DDF6D7C}" type="presParOf" srcId="{93908049-D96A-493B-90CC-BE9594E8B631}" destId="{75024F2D-99C1-4EBD-945B-A46A6C861B74}" srcOrd="2" destOrd="0" presId="urn:microsoft.com/office/officeart/2018/5/layout/IconCircleLabelList"/>
    <dgm:cxn modelId="{D31E3D93-299B-4FB2-B491-D9473442CD0E}" type="presParOf" srcId="{75024F2D-99C1-4EBD-945B-A46A6C861B74}" destId="{BDD4E969-D867-4586-956A-4BEADD3498F0}" srcOrd="0" destOrd="0" presId="urn:microsoft.com/office/officeart/2018/5/layout/IconCircleLabelList"/>
    <dgm:cxn modelId="{37A7AF61-E41F-4CA4-80DB-953BEF14749C}" type="presParOf" srcId="{75024F2D-99C1-4EBD-945B-A46A6C861B74}" destId="{E7486A1A-9DE6-4EE5-9204-2AE2019C9666}" srcOrd="1" destOrd="0" presId="urn:microsoft.com/office/officeart/2018/5/layout/IconCircleLabelList"/>
    <dgm:cxn modelId="{B0C4BE0A-3711-418F-81AF-B5CAC6BD80DA}" type="presParOf" srcId="{75024F2D-99C1-4EBD-945B-A46A6C861B74}" destId="{63A15CD0-FA0C-49C9-B4D6-82741E43928A}" srcOrd="2" destOrd="0" presId="urn:microsoft.com/office/officeart/2018/5/layout/IconCircleLabelList"/>
    <dgm:cxn modelId="{6BE1CA4A-5E32-4412-B816-E7F0F7723760}" type="presParOf" srcId="{75024F2D-99C1-4EBD-945B-A46A6C861B74}" destId="{B973455D-CAC1-49FA-B606-8038C6791DA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1B0C8-F0FC-4A8B-8E28-D6BFD18D785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14FE9F-2463-4FEB-A2E8-A397CCAD5412}">
      <dgm:prSet/>
      <dgm:spPr/>
      <dgm:t>
        <a:bodyPr/>
        <a:lstStyle/>
        <a:p>
          <a:r>
            <a:rPr lang="en-US"/>
            <a:t>Parse the raw energy file</a:t>
          </a:r>
        </a:p>
      </dgm:t>
    </dgm:pt>
    <dgm:pt modelId="{F6A41DC4-0D37-4F48-9A65-B7009AD5C3DE}" type="parTrans" cxnId="{D37AF5BF-CC1F-46A9-92D2-5AE2A396F9FC}">
      <dgm:prSet/>
      <dgm:spPr/>
      <dgm:t>
        <a:bodyPr/>
        <a:lstStyle/>
        <a:p>
          <a:endParaRPr lang="en-US"/>
        </a:p>
      </dgm:t>
    </dgm:pt>
    <dgm:pt modelId="{BCB720C5-1510-4993-A65D-FF11DB22FB7E}" type="sibTrans" cxnId="{D37AF5BF-CC1F-46A9-92D2-5AE2A396F9FC}">
      <dgm:prSet/>
      <dgm:spPr/>
      <dgm:t>
        <a:bodyPr/>
        <a:lstStyle/>
        <a:p>
          <a:endParaRPr lang="en-US"/>
        </a:p>
      </dgm:t>
    </dgm:pt>
    <dgm:pt modelId="{88D82F5E-47B6-4595-B0B5-13A0EF6087D0}">
      <dgm:prSet/>
      <dgm:spPr/>
      <dgm:t>
        <a:bodyPr/>
        <a:lstStyle/>
        <a:p>
          <a:r>
            <a:rPr lang="en-US"/>
            <a:t>Calculate costs</a:t>
          </a:r>
        </a:p>
      </dgm:t>
    </dgm:pt>
    <dgm:pt modelId="{B50728F8-1865-420B-8405-5A57814CAADF}" type="parTrans" cxnId="{8F77BFD5-21EE-4259-886F-97D03135A1DD}">
      <dgm:prSet/>
      <dgm:spPr/>
      <dgm:t>
        <a:bodyPr/>
        <a:lstStyle/>
        <a:p>
          <a:endParaRPr lang="en-US"/>
        </a:p>
      </dgm:t>
    </dgm:pt>
    <dgm:pt modelId="{4DAFC530-8B7D-48DA-BBD1-A0876EEC4D63}" type="sibTrans" cxnId="{8F77BFD5-21EE-4259-886F-97D03135A1DD}">
      <dgm:prSet/>
      <dgm:spPr/>
      <dgm:t>
        <a:bodyPr/>
        <a:lstStyle/>
        <a:p>
          <a:endParaRPr lang="en-US"/>
        </a:p>
      </dgm:t>
    </dgm:pt>
    <dgm:pt modelId="{267D7EAB-0CB8-419A-9794-DDFF63AC08C3}">
      <dgm:prSet/>
      <dgm:spPr/>
      <dgm:t>
        <a:bodyPr/>
        <a:lstStyle/>
        <a:p>
          <a:r>
            <a:rPr lang="en-US" dirty="0"/>
            <a:t>Recommend best $ plan</a:t>
          </a:r>
        </a:p>
      </dgm:t>
    </dgm:pt>
    <dgm:pt modelId="{F12B48A1-29D0-4222-B254-F2088D1477AF}" type="parTrans" cxnId="{2B794917-863A-4107-AD94-49DDAE23CE8A}">
      <dgm:prSet/>
      <dgm:spPr/>
      <dgm:t>
        <a:bodyPr/>
        <a:lstStyle/>
        <a:p>
          <a:endParaRPr lang="en-US"/>
        </a:p>
      </dgm:t>
    </dgm:pt>
    <dgm:pt modelId="{03BC8B33-17A4-4E46-8DA4-333E371B2118}" type="sibTrans" cxnId="{2B794917-863A-4107-AD94-49DDAE23CE8A}">
      <dgm:prSet/>
      <dgm:spPr/>
      <dgm:t>
        <a:bodyPr/>
        <a:lstStyle/>
        <a:p>
          <a:endParaRPr lang="en-US"/>
        </a:p>
      </dgm:t>
    </dgm:pt>
    <dgm:pt modelId="{7C758635-B6EE-4D44-856D-D9470E166238}">
      <dgm:prSet/>
      <dgm:spPr/>
      <dgm:t>
        <a:bodyPr/>
        <a:lstStyle/>
        <a:p>
          <a:r>
            <a:rPr lang="en-US"/>
            <a:t>Build UI</a:t>
          </a:r>
        </a:p>
      </dgm:t>
    </dgm:pt>
    <dgm:pt modelId="{CDF09923-B612-43EC-8EC0-9A6577702077}" type="parTrans" cxnId="{BF48D6E0-FDA1-42B6-98B4-A72FD1C1E851}">
      <dgm:prSet/>
      <dgm:spPr/>
      <dgm:t>
        <a:bodyPr/>
        <a:lstStyle/>
        <a:p>
          <a:endParaRPr lang="en-US"/>
        </a:p>
      </dgm:t>
    </dgm:pt>
    <dgm:pt modelId="{1659CDFE-6342-4AAD-A59D-B393A1CF9862}" type="sibTrans" cxnId="{BF48D6E0-FDA1-42B6-98B4-A72FD1C1E851}">
      <dgm:prSet/>
      <dgm:spPr/>
      <dgm:t>
        <a:bodyPr/>
        <a:lstStyle/>
        <a:p>
          <a:endParaRPr lang="en-US"/>
        </a:p>
      </dgm:t>
    </dgm:pt>
    <dgm:pt modelId="{EF7C8665-87B3-40FA-8766-8E8D08154195}">
      <dgm:prSet/>
      <dgm:spPr/>
      <dgm:t>
        <a:bodyPr/>
        <a:lstStyle/>
        <a:p>
          <a:r>
            <a:rPr lang="en-CA" dirty="0"/>
            <a:t>Show cool graphs</a:t>
          </a:r>
          <a:endParaRPr lang="en-US" dirty="0"/>
        </a:p>
      </dgm:t>
    </dgm:pt>
    <dgm:pt modelId="{B2EED9EC-F824-4384-8B6D-DE8F700253A6}" type="parTrans" cxnId="{F67C0988-1F73-42D4-B7DF-DD6CC2F4553F}">
      <dgm:prSet/>
      <dgm:spPr/>
      <dgm:t>
        <a:bodyPr/>
        <a:lstStyle/>
        <a:p>
          <a:endParaRPr lang="en-US"/>
        </a:p>
      </dgm:t>
    </dgm:pt>
    <dgm:pt modelId="{81934C1E-3BFA-4A2F-A49D-7B79EB304E82}" type="sibTrans" cxnId="{F67C0988-1F73-42D4-B7DF-DD6CC2F4553F}">
      <dgm:prSet/>
      <dgm:spPr/>
      <dgm:t>
        <a:bodyPr/>
        <a:lstStyle/>
        <a:p>
          <a:endParaRPr lang="en-US"/>
        </a:p>
      </dgm:t>
    </dgm:pt>
    <dgm:pt modelId="{591813CF-6F75-4371-AA73-A981E0A27D53}">
      <dgm:prSet/>
      <dgm:spPr/>
      <dgm:t>
        <a:bodyPr/>
        <a:lstStyle/>
        <a:p>
          <a:r>
            <a:rPr lang="en-CA" dirty="0"/>
            <a:t>Show useful </a:t>
          </a:r>
          <a:r>
            <a:rPr lang="en-US" dirty="0"/>
            <a:t>alerts</a:t>
          </a:r>
        </a:p>
      </dgm:t>
    </dgm:pt>
    <dgm:pt modelId="{6C87903E-E409-4730-9CEC-53BEC759FADF}" type="parTrans" cxnId="{3F48C0EE-A66F-4552-9CFF-6B4D0DE8594A}">
      <dgm:prSet/>
      <dgm:spPr/>
      <dgm:t>
        <a:bodyPr/>
        <a:lstStyle/>
        <a:p>
          <a:endParaRPr lang="en-US"/>
        </a:p>
      </dgm:t>
    </dgm:pt>
    <dgm:pt modelId="{C1801224-A40A-4228-A207-71BC3A87196C}" type="sibTrans" cxnId="{3F48C0EE-A66F-4552-9CFF-6B4D0DE8594A}">
      <dgm:prSet/>
      <dgm:spPr/>
      <dgm:t>
        <a:bodyPr/>
        <a:lstStyle/>
        <a:p>
          <a:endParaRPr lang="en-US"/>
        </a:p>
      </dgm:t>
    </dgm:pt>
    <dgm:pt modelId="{E2F7FA70-7847-4E42-9CC0-00EECDA17E76}" type="pres">
      <dgm:prSet presAssocID="{8301B0C8-F0FC-4A8B-8E28-D6BFD18D7853}" presName="root" presStyleCnt="0">
        <dgm:presLayoutVars>
          <dgm:dir/>
          <dgm:resizeHandles val="exact"/>
        </dgm:presLayoutVars>
      </dgm:prSet>
      <dgm:spPr/>
    </dgm:pt>
    <dgm:pt modelId="{7E134AD3-E52E-4CF8-A881-82A186FDE290}" type="pres">
      <dgm:prSet presAssocID="{8D14FE9F-2463-4FEB-A2E8-A397CCAD5412}" presName="compNode" presStyleCnt="0"/>
      <dgm:spPr/>
    </dgm:pt>
    <dgm:pt modelId="{B4AC4747-7DB4-4C63-B5BD-37F22F63D040}" type="pres">
      <dgm:prSet presAssocID="{8D14FE9F-2463-4FEB-A2E8-A397CCAD54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494604C-0B1D-4366-91BD-FF5E1FE105F6}" type="pres">
      <dgm:prSet presAssocID="{8D14FE9F-2463-4FEB-A2E8-A397CCAD5412}" presName="spaceRect" presStyleCnt="0"/>
      <dgm:spPr/>
    </dgm:pt>
    <dgm:pt modelId="{4D69DB13-0484-4671-B20A-FFB221A7D656}" type="pres">
      <dgm:prSet presAssocID="{8D14FE9F-2463-4FEB-A2E8-A397CCAD5412}" presName="textRect" presStyleLbl="revTx" presStyleIdx="0" presStyleCnt="6">
        <dgm:presLayoutVars>
          <dgm:chMax val="1"/>
          <dgm:chPref val="1"/>
        </dgm:presLayoutVars>
      </dgm:prSet>
      <dgm:spPr/>
    </dgm:pt>
    <dgm:pt modelId="{69DC5488-68E3-4BEE-8DEC-1515AFFC613E}" type="pres">
      <dgm:prSet presAssocID="{BCB720C5-1510-4993-A65D-FF11DB22FB7E}" presName="sibTrans" presStyleCnt="0"/>
      <dgm:spPr/>
    </dgm:pt>
    <dgm:pt modelId="{D7B6E79A-4D49-491F-9574-3CD616D1A081}" type="pres">
      <dgm:prSet presAssocID="{88D82F5E-47B6-4595-B0B5-13A0EF6087D0}" presName="compNode" presStyleCnt="0"/>
      <dgm:spPr/>
    </dgm:pt>
    <dgm:pt modelId="{2A6CDC9F-DBFF-40DB-9E15-C771F5FF8E89}" type="pres">
      <dgm:prSet presAssocID="{88D82F5E-47B6-4595-B0B5-13A0EF6087D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43348828-8F10-4C56-B82F-BEAD3CE42728}" type="pres">
      <dgm:prSet presAssocID="{88D82F5E-47B6-4595-B0B5-13A0EF6087D0}" presName="spaceRect" presStyleCnt="0"/>
      <dgm:spPr/>
    </dgm:pt>
    <dgm:pt modelId="{E8288F68-70E9-4F20-A181-5A9C48D49A79}" type="pres">
      <dgm:prSet presAssocID="{88D82F5E-47B6-4595-B0B5-13A0EF6087D0}" presName="textRect" presStyleLbl="revTx" presStyleIdx="1" presStyleCnt="6">
        <dgm:presLayoutVars>
          <dgm:chMax val="1"/>
          <dgm:chPref val="1"/>
        </dgm:presLayoutVars>
      </dgm:prSet>
      <dgm:spPr/>
    </dgm:pt>
    <dgm:pt modelId="{DE77219D-3A61-4655-8083-0ABB28879957}" type="pres">
      <dgm:prSet presAssocID="{4DAFC530-8B7D-48DA-BBD1-A0876EEC4D63}" presName="sibTrans" presStyleCnt="0"/>
      <dgm:spPr/>
    </dgm:pt>
    <dgm:pt modelId="{E6446C61-741E-42E5-8EF8-746CEB63C074}" type="pres">
      <dgm:prSet presAssocID="{267D7EAB-0CB8-419A-9794-DDFF63AC08C3}" presName="compNode" presStyleCnt="0"/>
      <dgm:spPr/>
    </dgm:pt>
    <dgm:pt modelId="{2F1CAF6A-DB44-4EAC-9718-47348768AEE3}" type="pres">
      <dgm:prSet presAssocID="{267D7EAB-0CB8-419A-9794-DDFF63AC08C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85E3EA5-60D2-4769-BCEF-0A14883F7A39}" type="pres">
      <dgm:prSet presAssocID="{267D7EAB-0CB8-419A-9794-DDFF63AC08C3}" presName="spaceRect" presStyleCnt="0"/>
      <dgm:spPr/>
    </dgm:pt>
    <dgm:pt modelId="{3A403B71-D5AE-4C31-86A0-7E80B6C40483}" type="pres">
      <dgm:prSet presAssocID="{267D7EAB-0CB8-419A-9794-DDFF63AC08C3}" presName="textRect" presStyleLbl="revTx" presStyleIdx="2" presStyleCnt="6">
        <dgm:presLayoutVars>
          <dgm:chMax val="1"/>
          <dgm:chPref val="1"/>
        </dgm:presLayoutVars>
      </dgm:prSet>
      <dgm:spPr/>
    </dgm:pt>
    <dgm:pt modelId="{B21489B0-8D64-4848-AF61-0B5C8E26A1A5}" type="pres">
      <dgm:prSet presAssocID="{03BC8B33-17A4-4E46-8DA4-333E371B2118}" presName="sibTrans" presStyleCnt="0"/>
      <dgm:spPr/>
    </dgm:pt>
    <dgm:pt modelId="{F4B53E1B-19E7-4706-8315-5E5144D32530}" type="pres">
      <dgm:prSet presAssocID="{7C758635-B6EE-4D44-856D-D9470E166238}" presName="compNode" presStyleCnt="0"/>
      <dgm:spPr/>
    </dgm:pt>
    <dgm:pt modelId="{17D3137E-0956-44A4-97DF-47531E303A5D}" type="pres">
      <dgm:prSet presAssocID="{7C758635-B6EE-4D44-856D-D9470E1662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851CB45-41C2-4A98-9F9E-B4F3A37A6EFC}" type="pres">
      <dgm:prSet presAssocID="{7C758635-B6EE-4D44-856D-D9470E166238}" presName="spaceRect" presStyleCnt="0"/>
      <dgm:spPr/>
    </dgm:pt>
    <dgm:pt modelId="{1B025C55-93DD-4814-A4EB-98866A9F1DAB}" type="pres">
      <dgm:prSet presAssocID="{7C758635-B6EE-4D44-856D-D9470E166238}" presName="textRect" presStyleLbl="revTx" presStyleIdx="3" presStyleCnt="6">
        <dgm:presLayoutVars>
          <dgm:chMax val="1"/>
          <dgm:chPref val="1"/>
        </dgm:presLayoutVars>
      </dgm:prSet>
      <dgm:spPr/>
    </dgm:pt>
    <dgm:pt modelId="{A5A41192-6641-47FD-B1B8-E3365571AE90}" type="pres">
      <dgm:prSet presAssocID="{1659CDFE-6342-4AAD-A59D-B393A1CF9862}" presName="sibTrans" presStyleCnt="0"/>
      <dgm:spPr/>
    </dgm:pt>
    <dgm:pt modelId="{13922848-02A3-4019-8304-B9C66CD15A22}" type="pres">
      <dgm:prSet presAssocID="{EF7C8665-87B3-40FA-8766-8E8D08154195}" presName="compNode" presStyleCnt="0"/>
      <dgm:spPr/>
    </dgm:pt>
    <dgm:pt modelId="{23846407-2C5A-4609-A6A1-BE05DB50DA5D}" type="pres">
      <dgm:prSet presAssocID="{EF7C8665-87B3-40FA-8766-8E8D081541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64702CE-FF0F-48E0-9325-CCCA9C4ABADD}" type="pres">
      <dgm:prSet presAssocID="{EF7C8665-87B3-40FA-8766-8E8D08154195}" presName="spaceRect" presStyleCnt="0"/>
      <dgm:spPr/>
    </dgm:pt>
    <dgm:pt modelId="{0D51D2FF-AD23-4DF5-B9D2-E402AC1CC1E7}" type="pres">
      <dgm:prSet presAssocID="{EF7C8665-87B3-40FA-8766-8E8D08154195}" presName="textRect" presStyleLbl="revTx" presStyleIdx="4" presStyleCnt="6">
        <dgm:presLayoutVars>
          <dgm:chMax val="1"/>
          <dgm:chPref val="1"/>
        </dgm:presLayoutVars>
      </dgm:prSet>
      <dgm:spPr/>
    </dgm:pt>
    <dgm:pt modelId="{2BEE5B42-B824-4D4D-8698-AAD4F3118624}" type="pres">
      <dgm:prSet presAssocID="{81934C1E-3BFA-4A2F-A49D-7B79EB304E82}" presName="sibTrans" presStyleCnt="0"/>
      <dgm:spPr/>
    </dgm:pt>
    <dgm:pt modelId="{BC1C4D13-67C0-4540-88E7-6381B405E2B4}" type="pres">
      <dgm:prSet presAssocID="{591813CF-6F75-4371-AA73-A981E0A27D53}" presName="compNode" presStyleCnt="0"/>
      <dgm:spPr/>
    </dgm:pt>
    <dgm:pt modelId="{A3301783-09C6-4F8A-8324-1AB773DC94F1}" type="pres">
      <dgm:prSet presAssocID="{591813CF-6F75-4371-AA73-A981E0A27D5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4361267-B4E7-48F8-AD46-E8D5F6315F5B}" type="pres">
      <dgm:prSet presAssocID="{591813CF-6F75-4371-AA73-A981E0A27D53}" presName="spaceRect" presStyleCnt="0"/>
      <dgm:spPr/>
    </dgm:pt>
    <dgm:pt modelId="{CBC12122-FD20-481A-83C8-0450231BE0EB}" type="pres">
      <dgm:prSet presAssocID="{591813CF-6F75-4371-AA73-A981E0A27D5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B794917-863A-4107-AD94-49DDAE23CE8A}" srcId="{8301B0C8-F0FC-4A8B-8E28-D6BFD18D7853}" destId="{267D7EAB-0CB8-419A-9794-DDFF63AC08C3}" srcOrd="2" destOrd="0" parTransId="{F12B48A1-29D0-4222-B254-F2088D1477AF}" sibTransId="{03BC8B33-17A4-4E46-8DA4-333E371B2118}"/>
    <dgm:cxn modelId="{55C0D226-DDF6-48AF-AE8B-675D23331260}" type="presOf" srcId="{267D7EAB-0CB8-419A-9794-DDFF63AC08C3}" destId="{3A403B71-D5AE-4C31-86A0-7E80B6C40483}" srcOrd="0" destOrd="0" presId="urn:microsoft.com/office/officeart/2018/2/layout/IconLabelList"/>
    <dgm:cxn modelId="{485C5830-BB4C-46C7-A517-7B8126E29AD2}" type="presOf" srcId="{8301B0C8-F0FC-4A8B-8E28-D6BFD18D7853}" destId="{E2F7FA70-7847-4E42-9CC0-00EECDA17E76}" srcOrd="0" destOrd="0" presId="urn:microsoft.com/office/officeart/2018/2/layout/IconLabelList"/>
    <dgm:cxn modelId="{755C3D36-CF1C-4A5F-B67F-11DFD87AFB0B}" type="presOf" srcId="{8D14FE9F-2463-4FEB-A2E8-A397CCAD5412}" destId="{4D69DB13-0484-4671-B20A-FFB221A7D656}" srcOrd="0" destOrd="0" presId="urn:microsoft.com/office/officeart/2018/2/layout/IconLabelList"/>
    <dgm:cxn modelId="{91D96652-E8FA-4D85-A69A-81709E8DE9CB}" type="presOf" srcId="{7C758635-B6EE-4D44-856D-D9470E166238}" destId="{1B025C55-93DD-4814-A4EB-98866A9F1DAB}" srcOrd="0" destOrd="0" presId="urn:microsoft.com/office/officeart/2018/2/layout/IconLabelList"/>
    <dgm:cxn modelId="{EBBD287E-DA69-4222-88D2-0772EBF1928E}" type="presOf" srcId="{EF7C8665-87B3-40FA-8766-8E8D08154195}" destId="{0D51D2FF-AD23-4DF5-B9D2-E402AC1CC1E7}" srcOrd="0" destOrd="0" presId="urn:microsoft.com/office/officeart/2018/2/layout/IconLabelList"/>
    <dgm:cxn modelId="{F67C0988-1F73-42D4-B7DF-DD6CC2F4553F}" srcId="{8301B0C8-F0FC-4A8B-8E28-D6BFD18D7853}" destId="{EF7C8665-87B3-40FA-8766-8E8D08154195}" srcOrd="4" destOrd="0" parTransId="{B2EED9EC-F824-4384-8B6D-DE8F700253A6}" sibTransId="{81934C1E-3BFA-4A2F-A49D-7B79EB304E82}"/>
    <dgm:cxn modelId="{A37402BA-78BA-4352-8F9E-D3008DDAA84B}" type="presOf" srcId="{88D82F5E-47B6-4595-B0B5-13A0EF6087D0}" destId="{E8288F68-70E9-4F20-A181-5A9C48D49A79}" srcOrd="0" destOrd="0" presId="urn:microsoft.com/office/officeart/2018/2/layout/IconLabelList"/>
    <dgm:cxn modelId="{D37AF5BF-CC1F-46A9-92D2-5AE2A396F9FC}" srcId="{8301B0C8-F0FC-4A8B-8E28-D6BFD18D7853}" destId="{8D14FE9F-2463-4FEB-A2E8-A397CCAD5412}" srcOrd="0" destOrd="0" parTransId="{F6A41DC4-0D37-4F48-9A65-B7009AD5C3DE}" sibTransId="{BCB720C5-1510-4993-A65D-FF11DB22FB7E}"/>
    <dgm:cxn modelId="{8F77BFD5-21EE-4259-886F-97D03135A1DD}" srcId="{8301B0C8-F0FC-4A8B-8E28-D6BFD18D7853}" destId="{88D82F5E-47B6-4595-B0B5-13A0EF6087D0}" srcOrd="1" destOrd="0" parTransId="{B50728F8-1865-420B-8405-5A57814CAADF}" sibTransId="{4DAFC530-8B7D-48DA-BBD1-A0876EEC4D63}"/>
    <dgm:cxn modelId="{BF48D6E0-FDA1-42B6-98B4-A72FD1C1E851}" srcId="{8301B0C8-F0FC-4A8B-8E28-D6BFD18D7853}" destId="{7C758635-B6EE-4D44-856D-D9470E166238}" srcOrd="3" destOrd="0" parTransId="{CDF09923-B612-43EC-8EC0-9A6577702077}" sibTransId="{1659CDFE-6342-4AAD-A59D-B393A1CF9862}"/>
    <dgm:cxn modelId="{3F48C0EE-A66F-4552-9CFF-6B4D0DE8594A}" srcId="{8301B0C8-F0FC-4A8B-8E28-D6BFD18D7853}" destId="{591813CF-6F75-4371-AA73-A981E0A27D53}" srcOrd="5" destOrd="0" parTransId="{6C87903E-E409-4730-9CEC-53BEC759FADF}" sibTransId="{C1801224-A40A-4228-A207-71BC3A87196C}"/>
    <dgm:cxn modelId="{E04BCCF0-1CD4-46DC-A084-34B28E7A03DA}" type="presOf" srcId="{591813CF-6F75-4371-AA73-A981E0A27D53}" destId="{CBC12122-FD20-481A-83C8-0450231BE0EB}" srcOrd="0" destOrd="0" presId="urn:microsoft.com/office/officeart/2018/2/layout/IconLabelList"/>
    <dgm:cxn modelId="{1F56D3F4-A72B-4F6E-A221-D164EE25701F}" type="presParOf" srcId="{E2F7FA70-7847-4E42-9CC0-00EECDA17E76}" destId="{7E134AD3-E52E-4CF8-A881-82A186FDE290}" srcOrd="0" destOrd="0" presId="urn:microsoft.com/office/officeart/2018/2/layout/IconLabelList"/>
    <dgm:cxn modelId="{ACB6FAB1-93C9-4940-BD83-F0268510DF60}" type="presParOf" srcId="{7E134AD3-E52E-4CF8-A881-82A186FDE290}" destId="{B4AC4747-7DB4-4C63-B5BD-37F22F63D040}" srcOrd="0" destOrd="0" presId="urn:microsoft.com/office/officeart/2018/2/layout/IconLabelList"/>
    <dgm:cxn modelId="{C80DC2A8-E8CE-482E-BB97-9F4E3B386502}" type="presParOf" srcId="{7E134AD3-E52E-4CF8-A881-82A186FDE290}" destId="{B494604C-0B1D-4366-91BD-FF5E1FE105F6}" srcOrd="1" destOrd="0" presId="urn:microsoft.com/office/officeart/2018/2/layout/IconLabelList"/>
    <dgm:cxn modelId="{BB5E14CF-605A-4A7C-AAFC-64991194F490}" type="presParOf" srcId="{7E134AD3-E52E-4CF8-A881-82A186FDE290}" destId="{4D69DB13-0484-4671-B20A-FFB221A7D656}" srcOrd="2" destOrd="0" presId="urn:microsoft.com/office/officeart/2018/2/layout/IconLabelList"/>
    <dgm:cxn modelId="{BC5B84AE-A658-4CC0-A257-10A3DB363197}" type="presParOf" srcId="{E2F7FA70-7847-4E42-9CC0-00EECDA17E76}" destId="{69DC5488-68E3-4BEE-8DEC-1515AFFC613E}" srcOrd="1" destOrd="0" presId="urn:microsoft.com/office/officeart/2018/2/layout/IconLabelList"/>
    <dgm:cxn modelId="{EFAB09C5-57D4-4EA8-BD31-4FABB0140787}" type="presParOf" srcId="{E2F7FA70-7847-4E42-9CC0-00EECDA17E76}" destId="{D7B6E79A-4D49-491F-9574-3CD616D1A081}" srcOrd="2" destOrd="0" presId="urn:microsoft.com/office/officeart/2018/2/layout/IconLabelList"/>
    <dgm:cxn modelId="{C858F042-8205-44B7-AAB9-648037FB2CFF}" type="presParOf" srcId="{D7B6E79A-4D49-491F-9574-3CD616D1A081}" destId="{2A6CDC9F-DBFF-40DB-9E15-C771F5FF8E89}" srcOrd="0" destOrd="0" presId="urn:microsoft.com/office/officeart/2018/2/layout/IconLabelList"/>
    <dgm:cxn modelId="{24E072E7-9183-4627-8F1B-1B4A07435C33}" type="presParOf" srcId="{D7B6E79A-4D49-491F-9574-3CD616D1A081}" destId="{43348828-8F10-4C56-B82F-BEAD3CE42728}" srcOrd="1" destOrd="0" presId="urn:microsoft.com/office/officeart/2018/2/layout/IconLabelList"/>
    <dgm:cxn modelId="{B11C8744-DD20-4898-B7EB-CDFFD788DC8F}" type="presParOf" srcId="{D7B6E79A-4D49-491F-9574-3CD616D1A081}" destId="{E8288F68-70E9-4F20-A181-5A9C48D49A79}" srcOrd="2" destOrd="0" presId="urn:microsoft.com/office/officeart/2018/2/layout/IconLabelList"/>
    <dgm:cxn modelId="{48325E41-2C59-4CE1-9B7F-33FEC854632D}" type="presParOf" srcId="{E2F7FA70-7847-4E42-9CC0-00EECDA17E76}" destId="{DE77219D-3A61-4655-8083-0ABB28879957}" srcOrd="3" destOrd="0" presId="urn:microsoft.com/office/officeart/2018/2/layout/IconLabelList"/>
    <dgm:cxn modelId="{BF9F5C8B-4A01-415D-A443-925E26B389A2}" type="presParOf" srcId="{E2F7FA70-7847-4E42-9CC0-00EECDA17E76}" destId="{E6446C61-741E-42E5-8EF8-746CEB63C074}" srcOrd="4" destOrd="0" presId="urn:microsoft.com/office/officeart/2018/2/layout/IconLabelList"/>
    <dgm:cxn modelId="{14A9F4A0-F13B-416E-891B-904D492C9A31}" type="presParOf" srcId="{E6446C61-741E-42E5-8EF8-746CEB63C074}" destId="{2F1CAF6A-DB44-4EAC-9718-47348768AEE3}" srcOrd="0" destOrd="0" presId="urn:microsoft.com/office/officeart/2018/2/layout/IconLabelList"/>
    <dgm:cxn modelId="{34294A5D-AA30-4A12-8313-B84DD4728D1A}" type="presParOf" srcId="{E6446C61-741E-42E5-8EF8-746CEB63C074}" destId="{B85E3EA5-60D2-4769-BCEF-0A14883F7A39}" srcOrd="1" destOrd="0" presId="urn:microsoft.com/office/officeart/2018/2/layout/IconLabelList"/>
    <dgm:cxn modelId="{210F8EFD-BCD5-4AB5-915E-08F9E823C28C}" type="presParOf" srcId="{E6446C61-741E-42E5-8EF8-746CEB63C074}" destId="{3A403B71-D5AE-4C31-86A0-7E80B6C40483}" srcOrd="2" destOrd="0" presId="urn:microsoft.com/office/officeart/2018/2/layout/IconLabelList"/>
    <dgm:cxn modelId="{38991722-740A-450F-85EE-C974E17D497E}" type="presParOf" srcId="{E2F7FA70-7847-4E42-9CC0-00EECDA17E76}" destId="{B21489B0-8D64-4848-AF61-0B5C8E26A1A5}" srcOrd="5" destOrd="0" presId="urn:microsoft.com/office/officeart/2018/2/layout/IconLabelList"/>
    <dgm:cxn modelId="{5440F9D4-2915-49D1-A302-197F2C9C8568}" type="presParOf" srcId="{E2F7FA70-7847-4E42-9CC0-00EECDA17E76}" destId="{F4B53E1B-19E7-4706-8315-5E5144D32530}" srcOrd="6" destOrd="0" presId="urn:microsoft.com/office/officeart/2018/2/layout/IconLabelList"/>
    <dgm:cxn modelId="{40723664-D013-4935-A030-A1C60C76CB1E}" type="presParOf" srcId="{F4B53E1B-19E7-4706-8315-5E5144D32530}" destId="{17D3137E-0956-44A4-97DF-47531E303A5D}" srcOrd="0" destOrd="0" presId="urn:microsoft.com/office/officeart/2018/2/layout/IconLabelList"/>
    <dgm:cxn modelId="{27F72626-ED62-419C-B4AD-635FB60A1F4B}" type="presParOf" srcId="{F4B53E1B-19E7-4706-8315-5E5144D32530}" destId="{2851CB45-41C2-4A98-9F9E-B4F3A37A6EFC}" srcOrd="1" destOrd="0" presId="urn:microsoft.com/office/officeart/2018/2/layout/IconLabelList"/>
    <dgm:cxn modelId="{8A649CE3-1E9C-4CFC-B382-9473551C1738}" type="presParOf" srcId="{F4B53E1B-19E7-4706-8315-5E5144D32530}" destId="{1B025C55-93DD-4814-A4EB-98866A9F1DAB}" srcOrd="2" destOrd="0" presId="urn:microsoft.com/office/officeart/2018/2/layout/IconLabelList"/>
    <dgm:cxn modelId="{EC5325D6-EE0D-476E-A3AB-3B332CFEAC64}" type="presParOf" srcId="{E2F7FA70-7847-4E42-9CC0-00EECDA17E76}" destId="{A5A41192-6641-47FD-B1B8-E3365571AE90}" srcOrd="7" destOrd="0" presId="urn:microsoft.com/office/officeart/2018/2/layout/IconLabelList"/>
    <dgm:cxn modelId="{B40E5547-D739-4666-B1E8-55CA50D88E95}" type="presParOf" srcId="{E2F7FA70-7847-4E42-9CC0-00EECDA17E76}" destId="{13922848-02A3-4019-8304-B9C66CD15A22}" srcOrd="8" destOrd="0" presId="urn:microsoft.com/office/officeart/2018/2/layout/IconLabelList"/>
    <dgm:cxn modelId="{18EC40D5-A241-4D91-B3DC-E96B2563FE10}" type="presParOf" srcId="{13922848-02A3-4019-8304-B9C66CD15A22}" destId="{23846407-2C5A-4609-A6A1-BE05DB50DA5D}" srcOrd="0" destOrd="0" presId="urn:microsoft.com/office/officeart/2018/2/layout/IconLabelList"/>
    <dgm:cxn modelId="{B181D7B2-11FE-462E-ABB4-90E44850DD2E}" type="presParOf" srcId="{13922848-02A3-4019-8304-B9C66CD15A22}" destId="{D64702CE-FF0F-48E0-9325-CCCA9C4ABADD}" srcOrd="1" destOrd="0" presId="urn:microsoft.com/office/officeart/2018/2/layout/IconLabelList"/>
    <dgm:cxn modelId="{DA0C846B-2E58-49F9-A687-717931721B23}" type="presParOf" srcId="{13922848-02A3-4019-8304-B9C66CD15A22}" destId="{0D51D2FF-AD23-4DF5-B9D2-E402AC1CC1E7}" srcOrd="2" destOrd="0" presId="urn:microsoft.com/office/officeart/2018/2/layout/IconLabelList"/>
    <dgm:cxn modelId="{DC45E04D-5C7C-456A-8ABE-4BC0AF99B307}" type="presParOf" srcId="{E2F7FA70-7847-4E42-9CC0-00EECDA17E76}" destId="{2BEE5B42-B824-4D4D-8698-AAD4F3118624}" srcOrd="9" destOrd="0" presId="urn:microsoft.com/office/officeart/2018/2/layout/IconLabelList"/>
    <dgm:cxn modelId="{3B02799B-FC67-4BB7-B25B-7D96993FED02}" type="presParOf" srcId="{E2F7FA70-7847-4E42-9CC0-00EECDA17E76}" destId="{BC1C4D13-67C0-4540-88E7-6381B405E2B4}" srcOrd="10" destOrd="0" presId="urn:microsoft.com/office/officeart/2018/2/layout/IconLabelList"/>
    <dgm:cxn modelId="{0D99726D-3A68-4845-913B-DAF680F46CDD}" type="presParOf" srcId="{BC1C4D13-67C0-4540-88E7-6381B405E2B4}" destId="{A3301783-09C6-4F8A-8324-1AB773DC94F1}" srcOrd="0" destOrd="0" presId="urn:microsoft.com/office/officeart/2018/2/layout/IconLabelList"/>
    <dgm:cxn modelId="{024F2ED2-EBFB-4DB3-948D-1D597B22EADD}" type="presParOf" srcId="{BC1C4D13-67C0-4540-88E7-6381B405E2B4}" destId="{A4361267-B4E7-48F8-AD46-E8D5F6315F5B}" srcOrd="1" destOrd="0" presId="urn:microsoft.com/office/officeart/2018/2/layout/IconLabelList"/>
    <dgm:cxn modelId="{6770D4BE-D2A9-49F4-96BE-29B12D5AF26D}" type="presParOf" srcId="{BC1C4D13-67C0-4540-88E7-6381B405E2B4}" destId="{CBC12122-FD20-481A-83C8-0450231BE0E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246B2-B740-43F3-8C0E-06272F6FE71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F63FE5-45BC-461C-A388-CA814CA6BAFA}">
      <dgm:prSet/>
      <dgm:spPr/>
      <dgm:t>
        <a:bodyPr/>
        <a:lstStyle/>
        <a:p>
          <a:r>
            <a:rPr lang="en-US"/>
            <a:t>• &lt;value&gt;: consumption (kWh)</a:t>
          </a:r>
        </a:p>
      </dgm:t>
    </dgm:pt>
    <dgm:pt modelId="{12FA52F5-6020-41E2-A38B-64DAA3FB29ED}" type="parTrans" cxnId="{050704E4-F912-4C04-A8D8-B84E6CDD1CF2}">
      <dgm:prSet/>
      <dgm:spPr/>
      <dgm:t>
        <a:bodyPr/>
        <a:lstStyle/>
        <a:p>
          <a:endParaRPr lang="en-US"/>
        </a:p>
      </dgm:t>
    </dgm:pt>
    <dgm:pt modelId="{3EB08AE4-C9B7-4027-B049-FD15C401B53D}" type="sibTrans" cxnId="{050704E4-F912-4C04-A8D8-B84E6CDD1CF2}">
      <dgm:prSet/>
      <dgm:spPr/>
      <dgm:t>
        <a:bodyPr/>
        <a:lstStyle/>
        <a:p>
          <a:endParaRPr lang="en-US"/>
        </a:p>
      </dgm:t>
    </dgm:pt>
    <dgm:pt modelId="{B2305B3F-3457-43B1-9F82-91E88CC51FDE}">
      <dgm:prSet/>
      <dgm:spPr/>
      <dgm:t>
        <a:bodyPr/>
        <a:lstStyle/>
        <a:p>
          <a:r>
            <a:rPr lang="en-US"/>
            <a:t>• &lt;start&gt;: timestamp → EST</a:t>
          </a:r>
        </a:p>
      </dgm:t>
    </dgm:pt>
    <dgm:pt modelId="{2BB409B3-4AAD-4BA3-93F2-9F0E7063006F}" type="parTrans" cxnId="{5DCF11EB-88D2-4C88-94EE-FD394E59283B}">
      <dgm:prSet/>
      <dgm:spPr/>
      <dgm:t>
        <a:bodyPr/>
        <a:lstStyle/>
        <a:p>
          <a:endParaRPr lang="en-US"/>
        </a:p>
      </dgm:t>
    </dgm:pt>
    <dgm:pt modelId="{1E00293A-5E60-42C2-AFBB-47DFDEF4624C}" type="sibTrans" cxnId="{5DCF11EB-88D2-4C88-94EE-FD394E59283B}">
      <dgm:prSet/>
      <dgm:spPr/>
      <dgm:t>
        <a:bodyPr/>
        <a:lstStyle/>
        <a:p>
          <a:endParaRPr lang="en-US"/>
        </a:p>
      </dgm:t>
    </dgm:pt>
    <dgm:pt modelId="{ADF5EA6E-EA1C-4DF3-A812-444F5113AFF3}">
      <dgm:prSet/>
      <dgm:spPr/>
      <dgm:t>
        <a:bodyPr/>
        <a:lstStyle/>
        <a:p>
          <a:r>
            <a:rPr lang="en-US"/>
            <a:t>• &lt;tou&gt;: pricing tier code</a:t>
          </a:r>
        </a:p>
      </dgm:t>
    </dgm:pt>
    <dgm:pt modelId="{55E98133-8D6F-46A2-BA56-58CDB6E56CD0}" type="parTrans" cxnId="{B561D91E-0B90-41A9-99D3-A7CF2A50A380}">
      <dgm:prSet/>
      <dgm:spPr/>
      <dgm:t>
        <a:bodyPr/>
        <a:lstStyle/>
        <a:p>
          <a:endParaRPr lang="en-US"/>
        </a:p>
      </dgm:t>
    </dgm:pt>
    <dgm:pt modelId="{8D682831-2F00-4E33-8903-5C42F63B2C48}" type="sibTrans" cxnId="{B561D91E-0B90-41A9-99D3-A7CF2A50A380}">
      <dgm:prSet/>
      <dgm:spPr/>
      <dgm:t>
        <a:bodyPr/>
        <a:lstStyle/>
        <a:p>
          <a:endParaRPr lang="en-US"/>
        </a:p>
      </dgm:t>
    </dgm:pt>
    <dgm:pt modelId="{81A1BF2A-985D-4C5D-9EE5-67534B18E16D}" type="pres">
      <dgm:prSet presAssocID="{0C3246B2-B740-43F3-8C0E-06272F6FE714}" presName="linear" presStyleCnt="0">
        <dgm:presLayoutVars>
          <dgm:animLvl val="lvl"/>
          <dgm:resizeHandles val="exact"/>
        </dgm:presLayoutVars>
      </dgm:prSet>
      <dgm:spPr/>
    </dgm:pt>
    <dgm:pt modelId="{194DB9E7-2AAB-4619-B37E-FE248D610E33}" type="pres">
      <dgm:prSet presAssocID="{33F63FE5-45BC-461C-A388-CA814CA6BA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3238BA-6C17-41FA-B5C9-1C56D7AF02BE}" type="pres">
      <dgm:prSet presAssocID="{3EB08AE4-C9B7-4027-B049-FD15C401B53D}" presName="spacer" presStyleCnt="0"/>
      <dgm:spPr/>
    </dgm:pt>
    <dgm:pt modelId="{DCFA4046-6C9C-49EC-BC15-631D5B640286}" type="pres">
      <dgm:prSet presAssocID="{B2305B3F-3457-43B1-9F82-91E88CC51F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271A99-16BC-41CE-A905-E880AF49C8D7}" type="pres">
      <dgm:prSet presAssocID="{1E00293A-5E60-42C2-AFBB-47DFDEF4624C}" presName="spacer" presStyleCnt="0"/>
      <dgm:spPr/>
    </dgm:pt>
    <dgm:pt modelId="{0A9104A7-AEA1-4432-8000-B6836AD03F00}" type="pres">
      <dgm:prSet presAssocID="{ADF5EA6E-EA1C-4DF3-A812-444F5113AF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61D91E-0B90-41A9-99D3-A7CF2A50A380}" srcId="{0C3246B2-B740-43F3-8C0E-06272F6FE714}" destId="{ADF5EA6E-EA1C-4DF3-A812-444F5113AFF3}" srcOrd="2" destOrd="0" parTransId="{55E98133-8D6F-46A2-BA56-58CDB6E56CD0}" sibTransId="{8D682831-2F00-4E33-8903-5C42F63B2C48}"/>
    <dgm:cxn modelId="{1C84CC3C-F1C8-421A-91A1-3F5968A230D0}" type="presOf" srcId="{ADF5EA6E-EA1C-4DF3-A812-444F5113AFF3}" destId="{0A9104A7-AEA1-4432-8000-B6836AD03F00}" srcOrd="0" destOrd="0" presId="urn:microsoft.com/office/officeart/2005/8/layout/vList2"/>
    <dgm:cxn modelId="{96F63C69-0EE9-453F-A1EB-38C04B2AD0CD}" type="presOf" srcId="{33F63FE5-45BC-461C-A388-CA814CA6BAFA}" destId="{194DB9E7-2AAB-4619-B37E-FE248D610E33}" srcOrd="0" destOrd="0" presId="urn:microsoft.com/office/officeart/2005/8/layout/vList2"/>
    <dgm:cxn modelId="{3F99C0AC-F47F-4E81-AB98-91EB1F160980}" type="presOf" srcId="{0C3246B2-B740-43F3-8C0E-06272F6FE714}" destId="{81A1BF2A-985D-4C5D-9EE5-67534B18E16D}" srcOrd="0" destOrd="0" presId="urn:microsoft.com/office/officeart/2005/8/layout/vList2"/>
    <dgm:cxn modelId="{050704E4-F912-4C04-A8D8-B84E6CDD1CF2}" srcId="{0C3246B2-B740-43F3-8C0E-06272F6FE714}" destId="{33F63FE5-45BC-461C-A388-CA814CA6BAFA}" srcOrd="0" destOrd="0" parTransId="{12FA52F5-6020-41E2-A38B-64DAA3FB29ED}" sibTransId="{3EB08AE4-C9B7-4027-B049-FD15C401B53D}"/>
    <dgm:cxn modelId="{5D31EDE6-1865-412B-8D97-7565832672E8}" type="presOf" srcId="{B2305B3F-3457-43B1-9F82-91E88CC51FDE}" destId="{DCFA4046-6C9C-49EC-BC15-631D5B640286}" srcOrd="0" destOrd="0" presId="urn:microsoft.com/office/officeart/2005/8/layout/vList2"/>
    <dgm:cxn modelId="{5DCF11EB-88D2-4C88-94EE-FD394E59283B}" srcId="{0C3246B2-B740-43F3-8C0E-06272F6FE714}" destId="{B2305B3F-3457-43B1-9F82-91E88CC51FDE}" srcOrd="1" destOrd="0" parTransId="{2BB409B3-4AAD-4BA3-93F2-9F0E7063006F}" sibTransId="{1E00293A-5E60-42C2-AFBB-47DFDEF4624C}"/>
    <dgm:cxn modelId="{AE5E6B66-B74A-4463-B521-4AF55DAD6EF0}" type="presParOf" srcId="{81A1BF2A-985D-4C5D-9EE5-67534B18E16D}" destId="{194DB9E7-2AAB-4619-B37E-FE248D610E33}" srcOrd="0" destOrd="0" presId="urn:microsoft.com/office/officeart/2005/8/layout/vList2"/>
    <dgm:cxn modelId="{D244538A-4A58-4357-A663-DA3F425FED25}" type="presParOf" srcId="{81A1BF2A-985D-4C5D-9EE5-67534B18E16D}" destId="{553238BA-6C17-41FA-B5C9-1C56D7AF02BE}" srcOrd="1" destOrd="0" presId="urn:microsoft.com/office/officeart/2005/8/layout/vList2"/>
    <dgm:cxn modelId="{AD3DDC08-075B-4294-AA10-EAA1C67212DF}" type="presParOf" srcId="{81A1BF2A-985D-4C5D-9EE5-67534B18E16D}" destId="{DCFA4046-6C9C-49EC-BC15-631D5B640286}" srcOrd="2" destOrd="0" presId="urn:microsoft.com/office/officeart/2005/8/layout/vList2"/>
    <dgm:cxn modelId="{1E0CE6AC-F151-452D-86D7-595D55385BD9}" type="presParOf" srcId="{81A1BF2A-985D-4C5D-9EE5-67534B18E16D}" destId="{FB271A99-16BC-41CE-A905-E880AF49C8D7}" srcOrd="3" destOrd="0" presId="urn:microsoft.com/office/officeart/2005/8/layout/vList2"/>
    <dgm:cxn modelId="{824F2B34-5E67-48DD-B5FE-068B4A016233}" type="presParOf" srcId="{81A1BF2A-985D-4C5D-9EE5-67534B18E16D}" destId="{0A9104A7-AEA1-4432-8000-B6836AD03F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3EE2C-1FE6-4F2A-ABF3-0FF6ED94D6A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9ADAE4-965A-4753-B4D5-15D6FA4D66F0}">
      <dgm:prSet/>
      <dgm:spPr/>
      <dgm:t>
        <a:bodyPr/>
        <a:lstStyle/>
        <a:p>
          <a:r>
            <a:rPr lang="en-US"/>
            <a:t>Split at BREAK</a:t>
          </a:r>
        </a:p>
      </dgm:t>
    </dgm:pt>
    <dgm:pt modelId="{E05CBA0B-4673-4F9E-9678-0B44E842AA47}" type="parTrans" cxnId="{98457363-1BA4-4665-8E13-197EEE9ADD02}">
      <dgm:prSet/>
      <dgm:spPr/>
      <dgm:t>
        <a:bodyPr/>
        <a:lstStyle/>
        <a:p>
          <a:endParaRPr lang="en-US"/>
        </a:p>
      </dgm:t>
    </dgm:pt>
    <dgm:pt modelId="{5233855A-0BA9-4388-88DF-770ED6ADC046}" type="sibTrans" cxnId="{98457363-1BA4-4665-8E13-197EEE9ADD0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0BFBFAA-59E3-41F4-B90F-54ABFDBB7E86}">
      <dgm:prSet/>
      <dgm:spPr/>
      <dgm:t>
        <a:bodyPr/>
        <a:lstStyle/>
        <a:p>
          <a:r>
            <a:rPr lang="en-US"/>
            <a:t>Track when inside a record</a:t>
          </a:r>
        </a:p>
      </dgm:t>
    </dgm:pt>
    <dgm:pt modelId="{E09E0099-873B-4E2B-A037-2F5080BAD7A9}" type="parTrans" cxnId="{62B5EB8D-33E1-4BEC-9A46-F7A5BC4A7941}">
      <dgm:prSet/>
      <dgm:spPr/>
      <dgm:t>
        <a:bodyPr/>
        <a:lstStyle/>
        <a:p>
          <a:endParaRPr lang="en-US"/>
        </a:p>
      </dgm:t>
    </dgm:pt>
    <dgm:pt modelId="{0A083E39-30F7-4465-A695-D3F3D2C5DB9F}" type="sibTrans" cxnId="{62B5EB8D-33E1-4BEC-9A46-F7A5BC4A794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F22F36C-55B5-4699-BCFC-789C81B7DB85}">
      <dgm:prSet/>
      <dgm:spPr/>
      <dgm:t>
        <a:bodyPr/>
        <a:lstStyle/>
        <a:p>
          <a:r>
            <a:rPr lang="en-US"/>
            <a:t>Extract start, value, tou</a:t>
          </a:r>
        </a:p>
      </dgm:t>
    </dgm:pt>
    <dgm:pt modelId="{2A991965-3DC8-4AFE-A1F7-19F60E9FFE91}" type="parTrans" cxnId="{03740C66-062E-4980-9A80-0F8850116898}">
      <dgm:prSet/>
      <dgm:spPr/>
      <dgm:t>
        <a:bodyPr/>
        <a:lstStyle/>
        <a:p>
          <a:endParaRPr lang="en-US"/>
        </a:p>
      </dgm:t>
    </dgm:pt>
    <dgm:pt modelId="{843892B5-A934-40E0-891A-DAFBD18A5FB1}" type="sibTrans" cxnId="{03740C66-062E-4980-9A80-0F885011689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ED39CFC-2AD5-440E-86D6-EC26555E5160}">
      <dgm:prSet/>
      <dgm:spPr/>
      <dgm:t>
        <a:bodyPr/>
        <a:lstStyle/>
        <a:p>
          <a:r>
            <a:rPr lang="en-US"/>
            <a:t>Store clean data</a:t>
          </a:r>
        </a:p>
      </dgm:t>
    </dgm:pt>
    <dgm:pt modelId="{19DA128D-86AB-4652-8E18-773BCA3681A1}" type="parTrans" cxnId="{60AAA727-92A4-49FD-91F5-320259C4ABB1}">
      <dgm:prSet/>
      <dgm:spPr/>
      <dgm:t>
        <a:bodyPr/>
        <a:lstStyle/>
        <a:p>
          <a:endParaRPr lang="en-US"/>
        </a:p>
      </dgm:t>
    </dgm:pt>
    <dgm:pt modelId="{DE1A0459-2B22-48A9-A235-0B091F3D033B}" type="sibTrans" cxnId="{60AAA727-92A4-49FD-91F5-320259C4ABB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FD2741C-4092-4818-906A-1980E0475833}" type="pres">
      <dgm:prSet presAssocID="{A0E3EE2C-1FE6-4F2A-ABF3-0FF6ED94D6AE}" presName="Name0" presStyleCnt="0">
        <dgm:presLayoutVars>
          <dgm:animLvl val="lvl"/>
          <dgm:resizeHandles val="exact"/>
        </dgm:presLayoutVars>
      </dgm:prSet>
      <dgm:spPr/>
    </dgm:pt>
    <dgm:pt modelId="{0FA8E1CE-98D1-4127-8CC1-445E96F3E09D}" type="pres">
      <dgm:prSet presAssocID="{B09ADAE4-965A-4753-B4D5-15D6FA4D66F0}" presName="compositeNode" presStyleCnt="0">
        <dgm:presLayoutVars>
          <dgm:bulletEnabled val="1"/>
        </dgm:presLayoutVars>
      </dgm:prSet>
      <dgm:spPr/>
    </dgm:pt>
    <dgm:pt modelId="{E90B44E4-8BDC-4550-9576-3D19763648D2}" type="pres">
      <dgm:prSet presAssocID="{B09ADAE4-965A-4753-B4D5-15D6FA4D66F0}" presName="bgRect" presStyleLbl="bgAccFollowNode1" presStyleIdx="0" presStyleCnt="4"/>
      <dgm:spPr/>
    </dgm:pt>
    <dgm:pt modelId="{A9477F94-39A8-48D7-A1B3-E805235A57D6}" type="pres">
      <dgm:prSet presAssocID="{5233855A-0BA9-4388-88DF-770ED6ADC04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F52BA230-20F9-45EF-A816-B5F09DC3F010}" type="pres">
      <dgm:prSet presAssocID="{B09ADAE4-965A-4753-B4D5-15D6FA4D66F0}" presName="bottomLine" presStyleLbl="alignNode1" presStyleIdx="1" presStyleCnt="8">
        <dgm:presLayoutVars/>
      </dgm:prSet>
      <dgm:spPr/>
    </dgm:pt>
    <dgm:pt modelId="{2AA00EF5-BE1C-472C-BFB0-7DE8CC89FFC3}" type="pres">
      <dgm:prSet presAssocID="{B09ADAE4-965A-4753-B4D5-15D6FA4D66F0}" presName="nodeText" presStyleLbl="bgAccFollowNode1" presStyleIdx="0" presStyleCnt="4">
        <dgm:presLayoutVars>
          <dgm:bulletEnabled val="1"/>
        </dgm:presLayoutVars>
      </dgm:prSet>
      <dgm:spPr/>
    </dgm:pt>
    <dgm:pt modelId="{E645DC0A-2C7F-427F-AC31-63D926C76E75}" type="pres">
      <dgm:prSet presAssocID="{5233855A-0BA9-4388-88DF-770ED6ADC046}" presName="sibTrans" presStyleCnt="0"/>
      <dgm:spPr/>
    </dgm:pt>
    <dgm:pt modelId="{FF988424-C48E-4DDF-8071-CB9C136C4AD0}" type="pres">
      <dgm:prSet presAssocID="{90BFBFAA-59E3-41F4-B90F-54ABFDBB7E86}" presName="compositeNode" presStyleCnt="0">
        <dgm:presLayoutVars>
          <dgm:bulletEnabled val="1"/>
        </dgm:presLayoutVars>
      </dgm:prSet>
      <dgm:spPr/>
    </dgm:pt>
    <dgm:pt modelId="{D68ADC18-0135-4A22-B95A-55AA576F73F3}" type="pres">
      <dgm:prSet presAssocID="{90BFBFAA-59E3-41F4-B90F-54ABFDBB7E86}" presName="bgRect" presStyleLbl="bgAccFollowNode1" presStyleIdx="1" presStyleCnt="4"/>
      <dgm:spPr/>
    </dgm:pt>
    <dgm:pt modelId="{97E60BE7-400F-458A-82E3-D11A11DCF910}" type="pres">
      <dgm:prSet presAssocID="{0A083E39-30F7-4465-A695-D3F3D2C5DB9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9BB3C84-C3CE-427E-B4EE-3F1D86C827CD}" type="pres">
      <dgm:prSet presAssocID="{90BFBFAA-59E3-41F4-B90F-54ABFDBB7E86}" presName="bottomLine" presStyleLbl="alignNode1" presStyleIdx="3" presStyleCnt="8">
        <dgm:presLayoutVars/>
      </dgm:prSet>
      <dgm:spPr/>
    </dgm:pt>
    <dgm:pt modelId="{5AC529FE-71CA-436D-9946-0F1707E8607A}" type="pres">
      <dgm:prSet presAssocID="{90BFBFAA-59E3-41F4-B90F-54ABFDBB7E86}" presName="nodeText" presStyleLbl="bgAccFollowNode1" presStyleIdx="1" presStyleCnt="4">
        <dgm:presLayoutVars>
          <dgm:bulletEnabled val="1"/>
        </dgm:presLayoutVars>
      </dgm:prSet>
      <dgm:spPr/>
    </dgm:pt>
    <dgm:pt modelId="{72607B1D-8A84-4F88-A374-CAE70B4ADEE0}" type="pres">
      <dgm:prSet presAssocID="{0A083E39-30F7-4465-A695-D3F3D2C5DB9F}" presName="sibTrans" presStyleCnt="0"/>
      <dgm:spPr/>
    </dgm:pt>
    <dgm:pt modelId="{297969F4-C362-48E4-B5AA-810693BB148E}" type="pres">
      <dgm:prSet presAssocID="{3F22F36C-55B5-4699-BCFC-789C81B7DB85}" presName="compositeNode" presStyleCnt="0">
        <dgm:presLayoutVars>
          <dgm:bulletEnabled val="1"/>
        </dgm:presLayoutVars>
      </dgm:prSet>
      <dgm:spPr/>
    </dgm:pt>
    <dgm:pt modelId="{BBA7A242-522B-4F6E-8C90-69990B27F657}" type="pres">
      <dgm:prSet presAssocID="{3F22F36C-55B5-4699-BCFC-789C81B7DB85}" presName="bgRect" presStyleLbl="bgAccFollowNode1" presStyleIdx="2" presStyleCnt="4"/>
      <dgm:spPr/>
    </dgm:pt>
    <dgm:pt modelId="{62AF841E-4F2F-4040-8F80-BAA860C9FDFC}" type="pres">
      <dgm:prSet presAssocID="{843892B5-A934-40E0-891A-DAFBD18A5FB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EA59A383-F3A9-4449-903B-CA4878FD3480}" type="pres">
      <dgm:prSet presAssocID="{3F22F36C-55B5-4699-BCFC-789C81B7DB85}" presName="bottomLine" presStyleLbl="alignNode1" presStyleIdx="5" presStyleCnt="8">
        <dgm:presLayoutVars/>
      </dgm:prSet>
      <dgm:spPr/>
    </dgm:pt>
    <dgm:pt modelId="{AAB40AFF-55B2-40F2-8237-730E70C379D8}" type="pres">
      <dgm:prSet presAssocID="{3F22F36C-55B5-4699-BCFC-789C81B7DB85}" presName="nodeText" presStyleLbl="bgAccFollowNode1" presStyleIdx="2" presStyleCnt="4">
        <dgm:presLayoutVars>
          <dgm:bulletEnabled val="1"/>
        </dgm:presLayoutVars>
      </dgm:prSet>
      <dgm:spPr/>
    </dgm:pt>
    <dgm:pt modelId="{AB08C7DF-F9B3-4647-BACB-685B600961A0}" type="pres">
      <dgm:prSet presAssocID="{843892B5-A934-40E0-891A-DAFBD18A5FB1}" presName="sibTrans" presStyleCnt="0"/>
      <dgm:spPr/>
    </dgm:pt>
    <dgm:pt modelId="{816A598F-2352-42DC-A927-8DAA994CFB6C}" type="pres">
      <dgm:prSet presAssocID="{7ED39CFC-2AD5-440E-86D6-EC26555E5160}" presName="compositeNode" presStyleCnt="0">
        <dgm:presLayoutVars>
          <dgm:bulletEnabled val="1"/>
        </dgm:presLayoutVars>
      </dgm:prSet>
      <dgm:spPr/>
    </dgm:pt>
    <dgm:pt modelId="{F52E1D48-012F-4395-810A-3C7828D47F93}" type="pres">
      <dgm:prSet presAssocID="{7ED39CFC-2AD5-440E-86D6-EC26555E5160}" presName="bgRect" presStyleLbl="bgAccFollowNode1" presStyleIdx="3" presStyleCnt="4"/>
      <dgm:spPr/>
    </dgm:pt>
    <dgm:pt modelId="{998B6451-AE95-45B1-B98C-A0ED1183A6AC}" type="pres">
      <dgm:prSet presAssocID="{DE1A0459-2B22-48A9-A235-0B091F3D033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4BE6683-4A21-43EB-9069-ED0815CB4F87}" type="pres">
      <dgm:prSet presAssocID="{7ED39CFC-2AD5-440E-86D6-EC26555E5160}" presName="bottomLine" presStyleLbl="alignNode1" presStyleIdx="7" presStyleCnt="8">
        <dgm:presLayoutVars/>
      </dgm:prSet>
      <dgm:spPr/>
    </dgm:pt>
    <dgm:pt modelId="{BA2BB582-AD8C-48D5-848C-FE9F82584373}" type="pres">
      <dgm:prSet presAssocID="{7ED39CFC-2AD5-440E-86D6-EC26555E5160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BD91D401-D59D-4B4D-893B-251CA4690650}" type="presOf" srcId="{7ED39CFC-2AD5-440E-86D6-EC26555E5160}" destId="{BA2BB582-AD8C-48D5-848C-FE9F82584373}" srcOrd="1" destOrd="0" presId="urn:microsoft.com/office/officeart/2016/7/layout/BasicLinearProcessNumbered"/>
    <dgm:cxn modelId="{A26B3708-CE92-4354-907F-4B61A407F2E9}" type="presOf" srcId="{3F22F36C-55B5-4699-BCFC-789C81B7DB85}" destId="{AAB40AFF-55B2-40F2-8237-730E70C379D8}" srcOrd="1" destOrd="0" presId="urn:microsoft.com/office/officeart/2016/7/layout/BasicLinearProcessNumbered"/>
    <dgm:cxn modelId="{F9480B0B-51ED-41C9-8A89-687FF2930720}" type="presOf" srcId="{7ED39CFC-2AD5-440E-86D6-EC26555E5160}" destId="{F52E1D48-012F-4395-810A-3C7828D47F93}" srcOrd="0" destOrd="0" presId="urn:microsoft.com/office/officeart/2016/7/layout/BasicLinearProcessNumbered"/>
    <dgm:cxn modelId="{96C8F21D-C402-47EB-8A85-C05C2FF45C15}" type="presOf" srcId="{90BFBFAA-59E3-41F4-B90F-54ABFDBB7E86}" destId="{D68ADC18-0135-4A22-B95A-55AA576F73F3}" srcOrd="0" destOrd="0" presId="urn:microsoft.com/office/officeart/2016/7/layout/BasicLinearProcessNumbered"/>
    <dgm:cxn modelId="{62D29724-72DC-4856-AA20-AEBAD616FFAE}" type="presOf" srcId="{A0E3EE2C-1FE6-4F2A-ABF3-0FF6ED94D6AE}" destId="{9FD2741C-4092-4818-906A-1980E0475833}" srcOrd="0" destOrd="0" presId="urn:microsoft.com/office/officeart/2016/7/layout/BasicLinearProcessNumbered"/>
    <dgm:cxn modelId="{860FDF24-D15B-4E2D-96D7-17AA0A8D54D2}" type="presOf" srcId="{3F22F36C-55B5-4699-BCFC-789C81B7DB85}" destId="{BBA7A242-522B-4F6E-8C90-69990B27F657}" srcOrd="0" destOrd="0" presId="urn:microsoft.com/office/officeart/2016/7/layout/BasicLinearProcessNumbered"/>
    <dgm:cxn modelId="{60AAA727-92A4-49FD-91F5-320259C4ABB1}" srcId="{A0E3EE2C-1FE6-4F2A-ABF3-0FF6ED94D6AE}" destId="{7ED39CFC-2AD5-440E-86D6-EC26555E5160}" srcOrd="3" destOrd="0" parTransId="{19DA128D-86AB-4652-8E18-773BCA3681A1}" sibTransId="{DE1A0459-2B22-48A9-A235-0B091F3D033B}"/>
    <dgm:cxn modelId="{0C8C3443-FE70-4E40-833D-BE727C145C5E}" type="presOf" srcId="{B09ADAE4-965A-4753-B4D5-15D6FA4D66F0}" destId="{E90B44E4-8BDC-4550-9576-3D19763648D2}" srcOrd="0" destOrd="0" presId="urn:microsoft.com/office/officeart/2016/7/layout/BasicLinearProcessNumbered"/>
    <dgm:cxn modelId="{98457363-1BA4-4665-8E13-197EEE9ADD02}" srcId="{A0E3EE2C-1FE6-4F2A-ABF3-0FF6ED94D6AE}" destId="{B09ADAE4-965A-4753-B4D5-15D6FA4D66F0}" srcOrd="0" destOrd="0" parTransId="{E05CBA0B-4673-4F9E-9678-0B44E842AA47}" sibTransId="{5233855A-0BA9-4388-88DF-770ED6ADC046}"/>
    <dgm:cxn modelId="{03740C66-062E-4980-9A80-0F8850116898}" srcId="{A0E3EE2C-1FE6-4F2A-ABF3-0FF6ED94D6AE}" destId="{3F22F36C-55B5-4699-BCFC-789C81B7DB85}" srcOrd="2" destOrd="0" parTransId="{2A991965-3DC8-4AFE-A1F7-19F60E9FFE91}" sibTransId="{843892B5-A934-40E0-891A-DAFBD18A5FB1}"/>
    <dgm:cxn modelId="{39AE2654-38F8-4653-BBFD-D6C38BD1BF5D}" type="presOf" srcId="{B09ADAE4-965A-4753-B4D5-15D6FA4D66F0}" destId="{2AA00EF5-BE1C-472C-BFB0-7DE8CC89FFC3}" srcOrd="1" destOrd="0" presId="urn:microsoft.com/office/officeart/2016/7/layout/BasicLinearProcessNumbered"/>
    <dgm:cxn modelId="{61B12E75-0A6E-4159-82D8-613B7137B495}" type="presOf" srcId="{90BFBFAA-59E3-41F4-B90F-54ABFDBB7E86}" destId="{5AC529FE-71CA-436D-9946-0F1707E8607A}" srcOrd="1" destOrd="0" presId="urn:microsoft.com/office/officeart/2016/7/layout/BasicLinearProcessNumbered"/>
    <dgm:cxn modelId="{62B5EB8D-33E1-4BEC-9A46-F7A5BC4A7941}" srcId="{A0E3EE2C-1FE6-4F2A-ABF3-0FF6ED94D6AE}" destId="{90BFBFAA-59E3-41F4-B90F-54ABFDBB7E86}" srcOrd="1" destOrd="0" parTransId="{E09E0099-873B-4E2B-A037-2F5080BAD7A9}" sibTransId="{0A083E39-30F7-4465-A695-D3F3D2C5DB9F}"/>
    <dgm:cxn modelId="{FE343A99-E2F6-4F2B-8E6B-CD68F0FE6845}" type="presOf" srcId="{DE1A0459-2B22-48A9-A235-0B091F3D033B}" destId="{998B6451-AE95-45B1-B98C-A0ED1183A6AC}" srcOrd="0" destOrd="0" presId="urn:microsoft.com/office/officeart/2016/7/layout/BasicLinearProcessNumbered"/>
    <dgm:cxn modelId="{B047FFC3-5EA3-430B-AF4D-C5FAB8478985}" type="presOf" srcId="{0A083E39-30F7-4465-A695-D3F3D2C5DB9F}" destId="{97E60BE7-400F-458A-82E3-D11A11DCF910}" srcOrd="0" destOrd="0" presId="urn:microsoft.com/office/officeart/2016/7/layout/BasicLinearProcessNumbered"/>
    <dgm:cxn modelId="{FA0491EA-69ED-4593-8A15-F14D0354D380}" type="presOf" srcId="{5233855A-0BA9-4388-88DF-770ED6ADC046}" destId="{A9477F94-39A8-48D7-A1B3-E805235A57D6}" srcOrd="0" destOrd="0" presId="urn:microsoft.com/office/officeart/2016/7/layout/BasicLinearProcessNumbered"/>
    <dgm:cxn modelId="{9839FDEE-5BC1-45CB-B4A1-82FB00E571F6}" type="presOf" srcId="{843892B5-A934-40E0-891A-DAFBD18A5FB1}" destId="{62AF841E-4F2F-4040-8F80-BAA860C9FDFC}" srcOrd="0" destOrd="0" presId="urn:microsoft.com/office/officeart/2016/7/layout/BasicLinearProcessNumbered"/>
    <dgm:cxn modelId="{CBA5E2E2-7F06-46DE-AA17-998A68B7D291}" type="presParOf" srcId="{9FD2741C-4092-4818-906A-1980E0475833}" destId="{0FA8E1CE-98D1-4127-8CC1-445E96F3E09D}" srcOrd="0" destOrd="0" presId="urn:microsoft.com/office/officeart/2016/7/layout/BasicLinearProcessNumbered"/>
    <dgm:cxn modelId="{3AA7B957-9875-4A88-BCC6-7DF9CECCC145}" type="presParOf" srcId="{0FA8E1CE-98D1-4127-8CC1-445E96F3E09D}" destId="{E90B44E4-8BDC-4550-9576-3D19763648D2}" srcOrd="0" destOrd="0" presId="urn:microsoft.com/office/officeart/2016/7/layout/BasicLinearProcessNumbered"/>
    <dgm:cxn modelId="{53C85F28-5B56-4998-AE58-B036F2B72FA4}" type="presParOf" srcId="{0FA8E1CE-98D1-4127-8CC1-445E96F3E09D}" destId="{A9477F94-39A8-48D7-A1B3-E805235A57D6}" srcOrd="1" destOrd="0" presId="urn:microsoft.com/office/officeart/2016/7/layout/BasicLinearProcessNumbered"/>
    <dgm:cxn modelId="{141351B7-FA41-4463-B544-AFF69B75B628}" type="presParOf" srcId="{0FA8E1CE-98D1-4127-8CC1-445E96F3E09D}" destId="{F52BA230-20F9-45EF-A816-B5F09DC3F010}" srcOrd="2" destOrd="0" presId="urn:microsoft.com/office/officeart/2016/7/layout/BasicLinearProcessNumbered"/>
    <dgm:cxn modelId="{F61C63BA-5F30-46E3-AB88-94FE83C8ABE4}" type="presParOf" srcId="{0FA8E1CE-98D1-4127-8CC1-445E96F3E09D}" destId="{2AA00EF5-BE1C-472C-BFB0-7DE8CC89FFC3}" srcOrd="3" destOrd="0" presId="urn:microsoft.com/office/officeart/2016/7/layout/BasicLinearProcessNumbered"/>
    <dgm:cxn modelId="{05BE3086-BA07-4F6D-AFCC-3253DD9F8A2C}" type="presParOf" srcId="{9FD2741C-4092-4818-906A-1980E0475833}" destId="{E645DC0A-2C7F-427F-AC31-63D926C76E75}" srcOrd="1" destOrd="0" presId="urn:microsoft.com/office/officeart/2016/7/layout/BasicLinearProcessNumbered"/>
    <dgm:cxn modelId="{383B9D77-A468-4D8E-B7C3-AEB10281EB54}" type="presParOf" srcId="{9FD2741C-4092-4818-906A-1980E0475833}" destId="{FF988424-C48E-4DDF-8071-CB9C136C4AD0}" srcOrd="2" destOrd="0" presId="urn:microsoft.com/office/officeart/2016/7/layout/BasicLinearProcessNumbered"/>
    <dgm:cxn modelId="{28FC06D6-F0A1-4DE8-B94C-FD2282E8FE7E}" type="presParOf" srcId="{FF988424-C48E-4DDF-8071-CB9C136C4AD0}" destId="{D68ADC18-0135-4A22-B95A-55AA576F73F3}" srcOrd="0" destOrd="0" presId="urn:microsoft.com/office/officeart/2016/7/layout/BasicLinearProcessNumbered"/>
    <dgm:cxn modelId="{057B9861-6358-47D7-8B0E-8A0D08752E68}" type="presParOf" srcId="{FF988424-C48E-4DDF-8071-CB9C136C4AD0}" destId="{97E60BE7-400F-458A-82E3-D11A11DCF910}" srcOrd="1" destOrd="0" presId="urn:microsoft.com/office/officeart/2016/7/layout/BasicLinearProcessNumbered"/>
    <dgm:cxn modelId="{840DF630-1CE0-450E-B14A-ADB5FA8A168B}" type="presParOf" srcId="{FF988424-C48E-4DDF-8071-CB9C136C4AD0}" destId="{19BB3C84-C3CE-427E-B4EE-3F1D86C827CD}" srcOrd="2" destOrd="0" presId="urn:microsoft.com/office/officeart/2016/7/layout/BasicLinearProcessNumbered"/>
    <dgm:cxn modelId="{CB68DF5D-2CC0-4239-BE46-A6F2E35217F3}" type="presParOf" srcId="{FF988424-C48E-4DDF-8071-CB9C136C4AD0}" destId="{5AC529FE-71CA-436D-9946-0F1707E8607A}" srcOrd="3" destOrd="0" presId="urn:microsoft.com/office/officeart/2016/7/layout/BasicLinearProcessNumbered"/>
    <dgm:cxn modelId="{F9164173-63D0-44B3-9808-018A5B430CCE}" type="presParOf" srcId="{9FD2741C-4092-4818-906A-1980E0475833}" destId="{72607B1D-8A84-4F88-A374-CAE70B4ADEE0}" srcOrd="3" destOrd="0" presId="urn:microsoft.com/office/officeart/2016/7/layout/BasicLinearProcessNumbered"/>
    <dgm:cxn modelId="{8D3A25F8-A883-494D-BF67-A043A94ED9EF}" type="presParOf" srcId="{9FD2741C-4092-4818-906A-1980E0475833}" destId="{297969F4-C362-48E4-B5AA-810693BB148E}" srcOrd="4" destOrd="0" presId="urn:microsoft.com/office/officeart/2016/7/layout/BasicLinearProcessNumbered"/>
    <dgm:cxn modelId="{1A972039-8100-4341-A7CF-FCD356D0E817}" type="presParOf" srcId="{297969F4-C362-48E4-B5AA-810693BB148E}" destId="{BBA7A242-522B-4F6E-8C90-69990B27F657}" srcOrd="0" destOrd="0" presId="urn:microsoft.com/office/officeart/2016/7/layout/BasicLinearProcessNumbered"/>
    <dgm:cxn modelId="{63636432-5DAC-43ED-BF0D-15759DC97266}" type="presParOf" srcId="{297969F4-C362-48E4-B5AA-810693BB148E}" destId="{62AF841E-4F2F-4040-8F80-BAA860C9FDFC}" srcOrd="1" destOrd="0" presId="urn:microsoft.com/office/officeart/2016/7/layout/BasicLinearProcessNumbered"/>
    <dgm:cxn modelId="{7BBC0ABE-68A3-4761-97F4-0E7B3AB76E8A}" type="presParOf" srcId="{297969F4-C362-48E4-B5AA-810693BB148E}" destId="{EA59A383-F3A9-4449-903B-CA4878FD3480}" srcOrd="2" destOrd="0" presId="urn:microsoft.com/office/officeart/2016/7/layout/BasicLinearProcessNumbered"/>
    <dgm:cxn modelId="{DB56C35F-E7A5-4159-BF0D-AD477D5AA49E}" type="presParOf" srcId="{297969F4-C362-48E4-B5AA-810693BB148E}" destId="{AAB40AFF-55B2-40F2-8237-730E70C379D8}" srcOrd="3" destOrd="0" presId="urn:microsoft.com/office/officeart/2016/7/layout/BasicLinearProcessNumbered"/>
    <dgm:cxn modelId="{A729D00F-9715-4FA9-9557-67C4E367272A}" type="presParOf" srcId="{9FD2741C-4092-4818-906A-1980E0475833}" destId="{AB08C7DF-F9B3-4647-BACB-685B600961A0}" srcOrd="5" destOrd="0" presId="urn:microsoft.com/office/officeart/2016/7/layout/BasicLinearProcessNumbered"/>
    <dgm:cxn modelId="{6B1FFF40-3CD8-4265-A723-AD332E4AC487}" type="presParOf" srcId="{9FD2741C-4092-4818-906A-1980E0475833}" destId="{816A598F-2352-42DC-A927-8DAA994CFB6C}" srcOrd="6" destOrd="0" presId="urn:microsoft.com/office/officeart/2016/7/layout/BasicLinearProcessNumbered"/>
    <dgm:cxn modelId="{3B1B0EEE-2FD5-482B-9F2C-B82B077C4003}" type="presParOf" srcId="{816A598F-2352-42DC-A927-8DAA994CFB6C}" destId="{F52E1D48-012F-4395-810A-3C7828D47F93}" srcOrd="0" destOrd="0" presId="urn:microsoft.com/office/officeart/2016/7/layout/BasicLinearProcessNumbered"/>
    <dgm:cxn modelId="{C55019F9-79E5-4063-BBAE-638718AB4B4C}" type="presParOf" srcId="{816A598F-2352-42DC-A927-8DAA994CFB6C}" destId="{998B6451-AE95-45B1-B98C-A0ED1183A6AC}" srcOrd="1" destOrd="0" presId="urn:microsoft.com/office/officeart/2016/7/layout/BasicLinearProcessNumbered"/>
    <dgm:cxn modelId="{21719472-D30E-49A3-ADFB-79FDCBA0FF4A}" type="presParOf" srcId="{816A598F-2352-42DC-A927-8DAA994CFB6C}" destId="{54BE6683-4A21-43EB-9069-ED0815CB4F87}" srcOrd="2" destOrd="0" presId="urn:microsoft.com/office/officeart/2016/7/layout/BasicLinearProcessNumbered"/>
    <dgm:cxn modelId="{E24ABEE0-C471-4CE2-BDE0-422C21CB35BC}" type="presParOf" srcId="{816A598F-2352-42DC-A927-8DAA994CFB6C}" destId="{BA2BB582-AD8C-48D5-848C-FE9F8258437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D07643-AD81-4B0A-A647-200D6998E98D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8B8B1-4D73-496C-9D8C-118B5721CA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User inputs time range + threshold</a:t>
          </a:r>
        </a:p>
      </dgm:t>
    </dgm:pt>
    <dgm:pt modelId="{2F5F393A-97C6-42E5-934F-26C4F98F43D9}" type="parTrans" cxnId="{BF23CA59-738B-4121-9334-6FCE3887BD2C}">
      <dgm:prSet/>
      <dgm:spPr/>
      <dgm:t>
        <a:bodyPr/>
        <a:lstStyle/>
        <a:p>
          <a:endParaRPr lang="en-US"/>
        </a:p>
      </dgm:t>
    </dgm:pt>
    <dgm:pt modelId="{FA2318D4-515E-4D01-8DD6-C77BEFB3E1FC}" type="sibTrans" cxnId="{BF23CA59-738B-4121-9334-6FCE3887BD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15688C-DA1F-415D-980E-7F78001D9F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Alert when kWh exceeds limit at certain times</a:t>
          </a:r>
        </a:p>
      </dgm:t>
    </dgm:pt>
    <dgm:pt modelId="{79EDC6F8-05D4-4B39-BC23-4763A082DFC0}" type="parTrans" cxnId="{DC0C2535-FC3A-44D9-BE9E-387DFA4C1E23}">
      <dgm:prSet/>
      <dgm:spPr/>
      <dgm:t>
        <a:bodyPr/>
        <a:lstStyle/>
        <a:p>
          <a:endParaRPr lang="en-US"/>
        </a:p>
      </dgm:t>
    </dgm:pt>
    <dgm:pt modelId="{4430BD37-A23A-4591-A0CB-B3199F40B808}" type="sibTrans" cxnId="{DC0C2535-FC3A-44D9-BE9E-387DFA4C1E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A03C05-6964-4B0B-9D6F-AC720FA42F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Graphs and Data</a:t>
          </a:r>
        </a:p>
      </dgm:t>
    </dgm:pt>
    <dgm:pt modelId="{19BDE044-5922-43D8-B653-6F7897A33C2D}" type="parTrans" cxnId="{5E202B1B-7F44-444B-B318-8CF3AC5AE475}">
      <dgm:prSet/>
      <dgm:spPr/>
      <dgm:t>
        <a:bodyPr/>
        <a:lstStyle/>
        <a:p>
          <a:endParaRPr lang="en-US"/>
        </a:p>
      </dgm:t>
    </dgm:pt>
    <dgm:pt modelId="{6611502E-5EFA-4816-84CC-002FF2879570}" type="sibTrans" cxnId="{5E202B1B-7F44-444B-B318-8CF3AC5AE475}">
      <dgm:prSet/>
      <dgm:spPr/>
      <dgm:t>
        <a:bodyPr/>
        <a:lstStyle/>
        <a:p>
          <a:endParaRPr lang="en-US"/>
        </a:p>
      </dgm:t>
    </dgm:pt>
    <dgm:pt modelId="{1DC996AB-B5DF-4B17-A433-64C417045AEA}" type="pres">
      <dgm:prSet presAssocID="{99D07643-AD81-4B0A-A647-200D6998E98D}" presName="root" presStyleCnt="0">
        <dgm:presLayoutVars>
          <dgm:dir/>
          <dgm:resizeHandles val="exact"/>
        </dgm:presLayoutVars>
      </dgm:prSet>
      <dgm:spPr/>
    </dgm:pt>
    <dgm:pt modelId="{BA44AA3D-C10C-4DDA-8BE4-B193CB5D2104}" type="pres">
      <dgm:prSet presAssocID="{4688B8B1-4D73-496C-9D8C-118B5721CA19}" presName="compNode" presStyleCnt="0"/>
      <dgm:spPr/>
    </dgm:pt>
    <dgm:pt modelId="{E9BDBC24-749C-4F35-857C-579B5AC00F07}" type="pres">
      <dgm:prSet presAssocID="{4688B8B1-4D73-496C-9D8C-118B5721CA19}" presName="bgRect" presStyleLbl="bgShp" presStyleIdx="0" presStyleCnt="3" custLinFactNeighborX="100000" custLinFactNeighborY="-100000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F26CE936-A2C2-4076-8E86-1EB48A788535}" type="pres">
      <dgm:prSet presAssocID="{4688B8B1-4D73-496C-9D8C-118B5721CA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DDC7C22-32DC-455F-83A7-FED244795E0E}" type="pres">
      <dgm:prSet presAssocID="{4688B8B1-4D73-496C-9D8C-118B5721CA19}" presName="spaceRect" presStyleCnt="0"/>
      <dgm:spPr/>
    </dgm:pt>
    <dgm:pt modelId="{84865A2B-3C99-4064-8F3D-967F24209C10}" type="pres">
      <dgm:prSet presAssocID="{4688B8B1-4D73-496C-9D8C-118B5721CA19}" presName="parTx" presStyleLbl="revTx" presStyleIdx="0" presStyleCnt="3">
        <dgm:presLayoutVars>
          <dgm:chMax val="0"/>
          <dgm:chPref val="0"/>
        </dgm:presLayoutVars>
      </dgm:prSet>
      <dgm:spPr/>
    </dgm:pt>
    <dgm:pt modelId="{001C10E9-0DA5-46B6-8275-1A455CC9B4C0}" type="pres">
      <dgm:prSet presAssocID="{FA2318D4-515E-4D01-8DD6-C77BEFB3E1FC}" presName="sibTrans" presStyleCnt="0"/>
      <dgm:spPr/>
    </dgm:pt>
    <dgm:pt modelId="{B074E8F1-5788-4A09-AE88-7DC05C25458B}" type="pres">
      <dgm:prSet presAssocID="{8615688C-DA1F-415D-980E-7F78001D9FF3}" presName="compNode" presStyleCnt="0"/>
      <dgm:spPr/>
    </dgm:pt>
    <dgm:pt modelId="{DD155EDB-586F-4820-8D7A-CB72C9909DF8}" type="pres">
      <dgm:prSet presAssocID="{8615688C-DA1F-415D-980E-7F78001D9FF3}" presName="bgRect" presStyleLbl="bgShp" presStyleIdx="1" presStyleCnt="3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E30CBB87-68A7-4394-BAA0-BACB13E0E37B}" type="pres">
      <dgm:prSet presAssocID="{8615688C-DA1F-415D-980E-7F78001D9F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95AB072-FB84-46FD-9B0B-235899DC82A9}" type="pres">
      <dgm:prSet presAssocID="{8615688C-DA1F-415D-980E-7F78001D9FF3}" presName="spaceRect" presStyleCnt="0"/>
      <dgm:spPr/>
    </dgm:pt>
    <dgm:pt modelId="{E01A4EDE-FC94-4706-BFA2-87CA39163C3B}" type="pres">
      <dgm:prSet presAssocID="{8615688C-DA1F-415D-980E-7F78001D9FF3}" presName="parTx" presStyleLbl="revTx" presStyleIdx="1" presStyleCnt="3">
        <dgm:presLayoutVars>
          <dgm:chMax val="0"/>
          <dgm:chPref val="0"/>
        </dgm:presLayoutVars>
      </dgm:prSet>
      <dgm:spPr/>
    </dgm:pt>
    <dgm:pt modelId="{C8820ED4-18F1-4218-9302-2AD7E1154AC1}" type="pres">
      <dgm:prSet presAssocID="{4430BD37-A23A-4591-A0CB-B3199F40B808}" presName="sibTrans" presStyleCnt="0"/>
      <dgm:spPr/>
    </dgm:pt>
    <dgm:pt modelId="{512D5EED-BF8D-4A18-8CA0-E3CCA69E684A}" type="pres">
      <dgm:prSet presAssocID="{8FA03C05-6964-4B0B-9D6F-AC720FA42F5F}" presName="compNode" presStyleCnt="0"/>
      <dgm:spPr/>
    </dgm:pt>
    <dgm:pt modelId="{0C50538B-CEBB-445F-A03E-6D3D179CFB0A}" type="pres">
      <dgm:prSet presAssocID="{8FA03C05-6964-4B0B-9D6F-AC720FA42F5F}" presName="bgRect" presStyleLbl="bgShp" presStyleIdx="2" presStyleCnt="3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953115EB-8A10-4F00-B13F-528761B2BBE6}" type="pres">
      <dgm:prSet presAssocID="{8FA03C05-6964-4B0B-9D6F-AC720FA42F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E432FD3-F02E-4030-9DDD-72DE6C9CB764}" type="pres">
      <dgm:prSet presAssocID="{8FA03C05-6964-4B0B-9D6F-AC720FA42F5F}" presName="spaceRect" presStyleCnt="0"/>
      <dgm:spPr/>
    </dgm:pt>
    <dgm:pt modelId="{95520528-470E-4449-A3A4-AD240BAF797A}" type="pres">
      <dgm:prSet presAssocID="{8FA03C05-6964-4B0B-9D6F-AC720FA42F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202B1B-7F44-444B-B318-8CF3AC5AE475}" srcId="{99D07643-AD81-4B0A-A647-200D6998E98D}" destId="{8FA03C05-6964-4B0B-9D6F-AC720FA42F5F}" srcOrd="2" destOrd="0" parTransId="{19BDE044-5922-43D8-B653-6F7897A33C2D}" sibTransId="{6611502E-5EFA-4816-84CC-002FF2879570}"/>
    <dgm:cxn modelId="{A93D7C29-8BBF-4973-A382-12F3465F94E3}" type="presOf" srcId="{8FA03C05-6964-4B0B-9D6F-AC720FA42F5F}" destId="{95520528-470E-4449-A3A4-AD240BAF797A}" srcOrd="0" destOrd="0" presId="urn:microsoft.com/office/officeart/2018/2/layout/IconVerticalSolidList"/>
    <dgm:cxn modelId="{DC0C2535-FC3A-44D9-BE9E-387DFA4C1E23}" srcId="{99D07643-AD81-4B0A-A647-200D6998E98D}" destId="{8615688C-DA1F-415D-980E-7F78001D9FF3}" srcOrd="1" destOrd="0" parTransId="{79EDC6F8-05D4-4B39-BC23-4763A082DFC0}" sibTransId="{4430BD37-A23A-4591-A0CB-B3199F40B808}"/>
    <dgm:cxn modelId="{C066BA3B-6C1E-4871-95C7-6F0D8589F753}" type="presOf" srcId="{8615688C-DA1F-415D-980E-7F78001D9FF3}" destId="{E01A4EDE-FC94-4706-BFA2-87CA39163C3B}" srcOrd="0" destOrd="0" presId="urn:microsoft.com/office/officeart/2018/2/layout/IconVerticalSolidList"/>
    <dgm:cxn modelId="{BF23CA59-738B-4121-9334-6FCE3887BD2C}" srcId="{99D07643-AD81-4B0A-A647-200D6998E98D}" destId="{4688B8B1-4D73-496C-9D8C-118B5721CA19}" srcOrd="0" destOrd="0" parTransId="{2F5F393A-97C6-42E5-934F-26C4F98F43D9}" sibTransId="{FA2318D4-515E-4D01-8DD6-C77BEFB3E1FC}"/>
    <dgm:cxn modelId="{4884EC91-6287-4806-911B-2ECE314783A2}" type="presOf" srcId="{4688B8B1-4D73-496C-9D8C-118B5721CA19}" destId="{84865A2B-3C99-4064-8F3D-967F24209C10}" srcOrd="0" destOrd="0" presId="urn:microsoft.com/office/officeart/2018/2/layout/IconVerticalSolidList"/>
    <dgm:cxn modelId="{2990B0EE-02AB-41AF-AD41-9B52D8219A8E}" type="presOf" srcId="{99D07643-AD81-4B0A-A647-200D6998E98D}" destId="{1DC996AB-B5DF-4B17-A433-64C417045AEA}" srcOrd="0" destOrd="0" presId="urn:microsoft.com/office/officeart/2018/2/layout/IconVerticalSolidList"/>
    <dgm:cxn modelId="{8F10949B-0E7E-40D2-8913-D355F9903D4F}" type="presParOf" srcId="{1DC996AB-B5DF-4B17-A433-64C417045AEA}" destId="{BA44AA3D-C10C-4DDA-8BE4-B193CB5D2104}" srcOrd="0" destOrd="0" presId="urn:microsoft.com/office/officeart/2018/2/layout/IconVerticalSolidList"/>
    <dgm:cxn modelId="{60693B56-4AEF-40E5-ACC1-5E1460887BD9}" type="presParOf" srcId="{BA44AA3D-C10C-4DDA-8BE4-B193CB5D2104}" destId="{E9BDBC24-749C-4F35-857C-579B5AC00F07}" srcOrd="0" destOrd="0" presId="urn:microsoft.com/office/officeart/2018/2/layout/IconVerticalSolidList"/>
    <dgm:cxn modelId="{CB6891CD-2C11-41AD-89D8-D85F42BAE7B9}" type="presParOf" srcId="{BA44AA3D-C10C-4DDA-8BE4-B193CB5D2104}" destId="{F26CE936-A2C2-4076-8E86-1EB48A788535}" srcOrd="1" destOrd="0" presId="urn:microsoft.com/office/officeart/2018/2/layout/IconVerticalSolidList"/>
    <dgm:cxn modelId="{096942AF-D371-4208-A29C-45BA056E742D}" type="presParOf" srcId="{BA44AA3D-C10C-4DDA-8BE4-B193CB5D2104}" destId="{7DDC7C22-32DC-455F-83A7-FED244795E0E}" srcOrd="2" destOrd="0" presId="urn:microsoft.com/office/officeart/2018/2/layout/IconVerticalSolidList"/>
    <dgm:cxn modelId="{0D756583-3AF0-4CF6-B35C-95A33428E1F5}" type="presParOf" srcId="{BA44AA3D-C10C-4DDA-8BE4-B193CB5D2104}" destId="{84865A2B-3C99-4064-8F3D-967F24209C10}" srcOrd="3" destOrd="0" presId="urn:microsoft.com/office/officeart/2018/2/layout/IconVerticalSolidList"/>
    <dgm:cxn modelId="{1FB479E5-4D78-4553-B98E-378C6B725548}" type="presParOf" srcId="{1DC996AB-B5DF-4B17-A433-64C417045AEA}" destId="{001C10E9-0DA5-46B6-8275-1A455CC9B4C0}" srcOrd="1" destOrd="0" presId="urn:microsoft.com/office/officeart/2018/2/layout/IconVerticalSolidList"/>
    <dgm:cxn modelId="{64661DF2-D6F6-4D37-A176-5C2E78D17403}" type="presParOf" srcId="{1DC996AB-B5DF-4B17-A433-64C417045AEA}" destId="{B074E8F1-5788-4A09-AE88-7DC05C25458B}" srcOrd="2" destOrd="0" presId="urn:microsoft.com/office/officeart/2018/2/layout/IconVerticalSolidList"/>
    <dgm:cxn modelId="{10528A33-1D37-4E7F-A4A5-B364DE9D3DB0}" type="presParOf" srcId="{B074E8F1-5788-4A09-AE88-7DC05C25458B}" destId="{DD155EDB-586F-4820-8D7A-CB72C9909DF8}" srcOrd="0" destOrd="0" presId="urn:microsoft.com/office/officeart/2018/2/layout/IconVerticalSolidList"/>
    <dgm:cxn modelId="{DF713CA1-0C45-494C-B68F-3FA0F93BE483}" type="presParOf" srcId="{B074E8F1-5788-4A09-AE88-7DC05C25458B}" destId="{E30CBB87-68A7-4394-BAA0-BACB13E0E37B}" srcOrd="1" destOrd="0" presId="urn:microsoft.com/office/officeart/2018/2/layout/IconVerticalSolidList"/>
    <dgm:cxn modelId="{7C73B05F-2262-4E57-AC5F-51E03015B738}" type="presParOf" srcId="{B074E8F1-5788-4A09-AE88-7DC05C25458B}" destId="{C95AB072-FB84-46FD-9B0B-235899DC82A9}" srcOrd="2" destOrd="0" presId="urn:microsoft.com/office/officeart/2018/2/layout/IconVerticalSolidList"/>
    <dgm:cxn modelId="{E1AFA1DB-C521-47F7-85ED-BC2A30F4C782}" type="presParOf" srcId="{B074E8F1-5788-4A09-AE88-7DC05C25458B}" destId="{E01A4EDE-FC94-4706-BFA2-87CA39163C3B}" srcOrd="3" destOrd="0" presId="urn:microsoft.com/office/officeart/2018/2/layout/IconVerticalSolidList"/>
    <dgm:cxn modelId="{117AF8EF-893E-4E6E-AC0C-7BBFE322CE2E}" type="presParOf" srcId="{1DC996AB-B5DF-4B17-A433-64C417045AEA}" destId="{C8820ED4-18F1-4218-9302-2AD7E1154AC1}" srcOrd="3" destOrd="0" presId="urn:microsoft.com/office/officeart/2018/2/layout/IconVerticalSolidList"/>
    <dgm:cxn modelId="{450CE81F-4A78-46CE-AA6A-0B1F5BD943A3}" type="presParOf" srcId="{1DC996AB-B5DF-4B17-A433-64C417045AEA}" destId="{512D5EED-BF8D-4A18-8CA0-E3CCA69E684A}" srcOrd="4" destOrd="0" presId="urn:microsoft.com/office/officeart/2018/2/layout/IconVerticalSolidList"/>
    <dgm:cxn modelId="{2CA688AF-AA64-4795-A1BF-2085A283734B}" type="presParOf" srcId="{512D5EED-BF8D-4A18-8CA0-E3CCA69E684A}" destId="{0C50538B-CEBB-445F-A03E-6D3D179CFB0A}" srcOrd="0" destOrd="0" presId="urn:microsoft.com/office/officeart/2018/2/layout/IconVerticalSolidList"/>
    <dgm:cxn modelId="{8EC2A9F1-46D3-4A94-8133-8B59B5258A11}" type="presParOf" srcId="{512D5EED-BF8D-4A18-8CA0-E3CCA69E684A}" destId="{953115EB-8A10-4F00-B13F-528761B2BBE6}" srcOrd="1" destOrd="0" presId="urn:microsoft.com/office/officeart/2018/2/layout/IconVerticalSolidList"/>
    <dgm:cxn modelId="{1A2F4260-E997-4A98-8E6D-5ACB7EEF8D1D}" type="presParOf" srcId="{512D5EED-BF8D-4A18-8CA0-E3CCA69E684A}" destId="{1E432FD3-F02E-4030-9DDD-72DE6C9CB764}" srcOrd="2" destOrd="0" presId="urn:microsoft.com/office/officeart/2018/2/layout/IconVerticalSolidList"/>
    <dgm:cxn modelId="{65523133-FBD4-4ABA-9818-5DA3488C00EC}" type="presParOf" srcId="{512D5EED-BF8D-4A18-8CA0-E3CCA69E684A}" destId="{95520528-470E-4449-A3A4-AD240BAF79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DD93EB-C716-49C6-BAB4-65D2E463500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F17F30-3242-4ADF-A757-DCF8F9983F1E}">
      <dgm:prSet/>
      <dgm:spPr/>
      <dgm:t>
        <a:bodyPr/>
        <a:lstStyle/>
        <a:p>
          <a:r>
            <a:rPr lang="en-US"/>
            <a:t>Find your stations and log in</a:t>
          </a:r>
        </a:p>
      </dgm:t>
    </dgm:pt>
    <dgm:pt modelId="{1DC3566A-57E5-437B-BF4A-F4F7FD980288}" type="parTrans" cxnId="{BD71B296-2553-487A-BDF2-C0D777BBA402}">
      <dgm:prSet/>
      <dgm:spPr/>
      <dgm:t>
        <a:bodyPr/>
        <a:lstStyle/>
        <a:p>
          <a:endParaRPr lang="en-US"/>
        </a:p>
      </dgm:t>
    </dgm:pt>
    <dgm:pt modelId="{0619274A-C21B-4F9B-9CD9-7BDEEACA993A}" type="sibTrans" cxnId="{BD71B296-2553-487A-BDF2-C0D777BBA402}">
      <dgm:prSet/>
      <dgm:spPr/>
      <dgm:t>
        <a:bodyPr/>
        <a:lstStyle/>
        <a:p>
          <a:endParaRPr lang="en-US"/>
        </a:p>
      </dgm:t>
    </dgm:pt>
    <dgm:pt modelId="{72203F14-021A-440E-9C52-41D4FBF2A118}">
      <dgm:prSet/>
      <dgm:spPr/>
      <dgm:t>
        <a:bodyPr/>
        <a:lstStyle/>
        <a:p>
          <a:r>
            <a:rPr lang="en-US"/>
            <a:t>Go to MarkElgersma.com and get some starter code</a:t>
          </a:r>
        </a:p>
      </dgm:t>
    </dgm:pt>
    <dgm:pt modelId="{172A003A-440A-4BC0-B1F9-FD5E0B74B954}" type="parTrans" cxnId="{FDCD2FAF-4A5F-4ADB-8823-890D52781FCA}">
      <dgm:prSet/>
      <dgm:spPr/>
      <dgm:t>
        <a:bodyPr/>
        <a:lstStyle/>
        <a:p>
          <a:endParaRPr lang="en-US"/>
        </a:p>
      </dgm:t>
    </dgm:pt>
    <dgm:pt modelId="{2E8C8B34-16A4-4382-B348-33CFEB6A35FC}" type="sibTrans" cxnId="{FDCD2FAF-4A5F-4ADB-8823-890D52781FCA}">
      <dgm:prSet/>
      <dgm:spPr/>
      <dgm:t>
        <a:bodyPr/>
        <a:lstStyle/>
        <a:p>
          <a:endParaRPr lang="en-US"/>
        </a:p>
      </dgm:t>
    </dgm:pt>
    <dgm:pt modelId="{5A697AFD-F114-4843-88D9-6F98A2087426}">
      <dgm:prSet/>
      <dgm:spPr/>
      <dgm:t>
        <a:bodyPr/>
        <a:lstStyle/>
        <a:p>
          <a:r>
            <a:rPr lang="en-US"/>
            <a:t>Plan out what your program will look like and do</a:t>
          </a:r>
        </a:p>
      </dgm:t>
    </dgm:pt>
    <dgm:pt modelId="{28556B6D-226F-411D-A6A2-471D268A461E}" type="parTrans" cxnId="{FADE5F3A-DF66-4F17-87D3-FCD6458060CF}">
      <dgm:prSet/>
      <dgm:spPr/>
      <dgm:t>
        <a:bodyPr/>
        <a:lstStyle/>
        <a:p>
          <a:endParaRPr lang="en-US"/>
        </a:p>
      </dgm:t>
    </dgm:pt>
    <dgm:pt modelId="{DC52CF27-F34A-4138-9460-CADDEDAC6AB4}" type="sibTrans" cxnId="{FADE5F3A-DF66-4F17-87D3-FCD6458060CF}">
      <dgm:prSet/>
      <dgm:spPr/>
      <dgm:t>
        <a:bodyPr/>
        <a:lstStyle/>
        <a:p>
          <a:endParaRPr lang="en-US"/>
        </a:p>
      </dgm:t>
    </dgm:pt>
    <dgm:pt modelId="{0CAEFF69-05A9-460D-8F75-55E9AC374533}">
      <dgm:prSet/>
      <dgm:spPr/>
      <dgm:t>
        <a:bodyPr/>
        <a:lstStyle/>
        <a:p>
          <a:r>
            <a:rPr lang="en-US" dirty="0"/>
            <a:t>Use Divide and Conquer with your team</a:t>
          </a:r>
        </a:p>
      </dgm:t>
    </dgm:pt>
    <dgm:pt modelId="{5CD0D31B-8AA2-4BC7-BC71-A67ECFB802DF}" type="parTrans" cxnId="{730AC30E-C272-4E01-AD50-06462E495B24}">
      <dgm:prSet/>
      <dgm:spPr/>
      <dgm:t>
        <a:bodyPr/>
        <a:lstStyle/>
        <a:p>
          <a:endParaRPr lang="en-US"/>
        </a:p>
      </dgm:t>
    </dgm:pt>
    <dgm:pt modelId="{CC83408E-3C64-46D2-9023-2239D60D1A44}" type="sibTrans" cxnId="{730AC30E-C272-4E01-AD50-06462E495B24}">
      <dgm:prSet/>
      <dgm:spPr/>
      <dgm:t>
        <a:bodyPr/>
        <a:lstStyle/>
        <a:p>
          <a:endParaRPr lang="en-US"/>
        </a:p>
      </dgm:t>
    </dgm:pt>
    <dgm:pt modelId="{6CFCCD67-34AF-4747-BF6D-003AC66E260C}">
      <dgm:prSet/>
      <dgm:spPr/>
      <dgm:t>
        <a:bodyPr/>
        <a:lstStyle/>
        <a:p>
          <a:r>
            <a:rPr lang="en-US"/>
            <a:t>Bathrooms and a water filling station are right and then left</a:t>
          </a:r>
        </a:p>
      </dgm:t>
    </dgm:pt>
    <dgm:pt modelId="{A267E5FC-0329-40F9-98CF-D209D8C6BBDC}" type="parTrans" cxnId="{D1A73E73-6F3E-4B69-A08E-9E938AA5645E}">
      <dgm:prSet/>
      <dgm:spPr/>
      <dgm:t>
        <a:bodyPr/>
        <a:lstStyle/>
        <a:p>
          <a:endParaRPr lang="en-US"/>
        </a:p>
      </dgm:t>
    </dgm:pt>
    <dgm:pt modelId="{CEBDFCD5-E49F-45AF-BED1-58A24C45E417}" type="sibTrans" cxnId="{D1A73E73-6F3E-4B69-A08E-9E938AA5645E}">
      <dgm:prSet/>
      <dgm:spPr/>
      <dgm:t>
        <a:bodyPr/>
        <a:lstStyle/>
        <a:p>
          <a:endParaRPr lang="en-US"/>
        </a:p>
      </dgm:t>
    </dgm:pt>
    <dgm:pt modelId="{262892B6-DDE6-491A-BF22-4F9E1286ED34}">
      <dgm:prSet/>
      <dgm:spPr/>
      <dgm:t>
        <a:bodyPr/>
        <a:lstStyle/>
        <a:p>
          <a:r>
            <a:rPr lang="en-US" dirty="0"/>
            <a:t>Enjoy a pizza lunch at 11:20 – enjoy it in room 120 at the tables with stools</a:t>
          </a:r>
        </a:p>
      </dgm:t>
    </dgm:pt>
    <dgm:pt modelId="{8D214A72-C842-46DB-9235-46A1F4C6AD15}" type="parTrans" cxnId="{B055E20D-D7AE-453D-81A7-745A1D597B31}">
      <dgm:prSet/>
      <dgm:spPr/>
      <dgm:t>
        <a:bodyPr/>
        <a:lstStyle/>
        <a:p>
          <a:endParaRPr lang="en-US"/>
        </a:p>
      </dgm:t>
    </dgm:pt>
    <dgm:pt modelId="{E5F98187-FAF0-49E2-9956-BC92E2D60785}" type="sibTrans" cxnId="{B055E20D-D7AE-453D-81A7-745A1D597B31}">
      <dgm:prSet/>
      <dgm:spPr/>
      <dgm:t>
        <a:bodyPr/>
        <a:lstStyle/>
        <a:p>
          <a:endParaRPr lang="en-US"/>
        </a:p>
      </dgm:t>
    </dgm:pt>
    <dgm:pt modelId="{371CD638-4E43-4C45-9884-52EB1C5A6E90}">
      <dgm:prSet/>
      <dgm:spPr/>
      <dgm:t>
        <a:bodyPr/>
        <a:lstStyle/>
        <a:p>
          <a:r>
            <a:rPr lang="en-US" dirty="0"/>
            <a:t>3:15pm to 3:45pm – initial judging begins to rank teams</a:t>
          </a:r>
        </a:p>
      </dgm:t>
    </dgm:pt>
    <dgm:pt modelId="{56FA86EA-C8E6-4125-AF81-62C5F9858B4B}" type="parTrans" cxnId="{6A360799-0DBE-40FF-8976-1244DF31FFBD}">
      <dgm:prSet/>
      <dgm:spPr/>
      <dgm:t>
        <a:bodyPr/>
        <a:lstStyle/>
        <a:p>
          <a:endParaRPr lang="en-US"/>
        </a:p>
      </dgm:t>
    </dgm:pt>
    <dgm:pt modelId="{8EE98B38-C97D-45DB-8D22-3F288C052469}" type="sibTrans" cxnId="{6A360799-0DBE-40FF-8976-1244DF31FFBD}">
      <dgm:prSet/>
      <dgm:spPr/>
      <dgm:t>
        <a:bodyPr/>
        <a:lstStyle/>
        <a:p>
          <a:endParaRPr lang="en-US"/>
        </a:p>
      </dgm:t>
    </dgm:pt>
    <dgm:pt modelId="{2E305B20-B0A8-4D33-875B-17C8C89C1208}">
      <dgm:prSet/>
      <dgm:spPr/>
      <dgm:t>
        <a:bodyPr/>
        <a:lstStyle/>
        <a:p>
          <a:r>
            <a:rPr lang="en-US" dirty="0"/>
            <a:t>4pm – all assemble in room 121 for presentations from top teams (3-5 min each)</a:t>
          </a:r>
        </a:p>
      </dgm:t>
    </dgm:pt>
    <dgm:pt modelId="{3C3720AC-C157-45A4-9F39-3E5FE6253429}" type="parTrans" cxnId="{31AFFE48-DC3F-412A-94F4-0C786C624FD6}">
      <dgm:prSet/>
      <dgm:spPr/>
      <dgm:t>
        <a:bodyPr/>
        <a:lstStyle/>
        <a:p>
          <a:endParaRPr lang="en-US"/>
        </a:p>
      </dgm:t>
    </dgm:pt>
    <dgm:pt modelId="{42C27818-C5A2-4E12-9158-86497B8B8D8C}" type="sibTrans" cxnId="{31AFFE48-DC3F-412A-94F4-0C786C624FD6}">
      <dgm:prSet/>
      <dgm:spPr/>
      <dgm:t>
        <a:bodyPr/>
        <a:lstStyle/>
        <a:p>
          <a:endParaRPr lang="en-US"/>
        </a:p>
      </dgm:t>
    </dgm:pt>
    <dgm:pt modelId="{48D0BF79-FD31-403C-B4E0-EF20CA859168}">
      <dgm:prSet/>
      <dgm:spPr/>
      <dgm:t>
        <a:bodyPr/>
        <a:lstStyle/>
        <a:p>
          <a:r>
            <a:rPr lang="en-US"/>
            <a:t>4:15 – Prizes selections</a:t>
          </a:r>
        </a:p>
      </dgm:t>
    </dgm:pt>
    <dgm:pt modelId="{37F92674-9F7B-463E-AE61-D1F9B9E8CD1B}" type="parTrans" cxnId="{1E40277C-DBB3-468F-8C28-832DCA632787}">
      <dgm:prSet/>
      <dgm:spPr/>
      <dgm:t>
        <a:bodyPr/>
        <a:lstStyle/>
        <a:p>
          <a:endParaRPr lang="en-US"/>
        </a:p>
      </dgm:t>
    </dgm:pt>
    <dgm:pt modelId="{693B9DEA-09BD-4EE4-A901-DC15ECE4C24D}" type="sibTrans" cxnId="{1E40277C-DBB3-468F-8C28-832DCA632787}">
      <dgm:prSet/>
      <dgm:spPr/>
      <dgm:t>
        <a:bodyPr/>
        <a:lstStyle/>
        <a:p>
          <a:endParaRPr lang="en-US"/>
        </a:p>
      </dgm:t>
    </dgm:pt>
    <dgm:pt modelId="{9215E8BD-5139-49E4-9CB2-20BDDDB53D71}">
      <dgm:prSet/>
      <dgm:spPr/>
      <dgm:t>
        <a:bodyPr/>
        <a:lstStyle/>
        <a:p>
          <a:r>
            <a:rPr lang="en-US"/>
            <a:t>4:30 – Until next time</a:t>
          </a:r>
        </a:p>
      </dgm:t>
    </dgm:pt>
    <dgm:pt modelId="{BDE4A1D4-6367-4E0A-A408-C0054CADD68E}" type="parTrans" cxnId="{ED6FA873-CE82-4CAF-AC30-4F1DE1389995}">
      <dgm:prSet/>
      <dgm:spPr/>
      <dgm:t>
        <a:bodyPr/>
        <a:lstStyle/>
        <a:p>
          <a:endParaRPr lang="en-US"/>
        </a:p>
      </dgm:t>
    </dgm:pt>
    <dgm:pt modelId="{84250282-C1F7-47BC-85B7-29024CCD08FA}" type="sibTrans" cxnId="{ED6FA873-CE82-4CAF-AC30-4F1DE1389995}">
      <dgm:prSet/>
      <dgm:spPr/>
      <dgm:t>
        <a:bodyPr/>
        <a:lstStyle/>
        <a:p>
          <a:endParaRPr lang="en-US"/>
        </a:p>
      </dgm:t>
    </dgm:pt>
    <dgm:pt modelId="{4455DB1A-EC8D-41AC-AD0E-DE0F672597E6}" type="pres">
      <dgm:prSet presAssocID="{FCDD93EB-C716-49C6-BAB4-65D2E4635004}" presName="vert0" presStyleCnt="0">
        <dgm:presLayoutVars>
          <dgm:dir/>
          <dgm:animOne val="branch"/>
          <dgm:animLvl val="lvl"/>
        </dgm:presLayoutVars>
      </dgm:prSet>
      <dgm:spPr/>
    </dgm:pt>
    <dgm:pt modelId="{A7BE6E56-6EF8-47FA-A400-024EA497E7C8}" type="pres">
      <dgm:prSet presAssocID="{9DF17F30-3242-4ADF-A757-DCF8F9983F1E}" presName="thickLine" presStyleLbl="alignNode1" presStyleIdx="0" presStyleCnt="10"/>
      <dgm:spPr/>
    </dgm:pt>
    <dgm:pt modelId="{1A3F7E79-CF3D-4240-A485-C6EB24F60E6D}" type="pres">
      <dgm:prSet presAssocID="{9DF17F30-3242-4ADF-A757-DCF8F9983F1E}" presName="horz1" presStyleCnt="0"/>
      <dgm:spPr/>
    </dgm:pt>
    <dgm:pt modelId="{2086C4C3-FD15-41AF-97C6-72AE566E2260}" type="pres">
      <dgm:prSet presAssocID="{9DF17F30-3242-4ADF-A757-DCF8F9983F1E}" presName="tx1" presStyleLbl="revTx" presStyleIdx="0" presStyleCnt="10"/>
      <dgm:spPr/>
    </dgm:pt>
    <dgm:pt modelId="{1522D6BA-3307-4B95-834F-5BCF152F9D50}" type="pres">
      <dgm:prSet presAssocID="{9DF17F30-3242-4ADF-A757-DCF8F9983F1E}" presName="vert1" presStyleCnt="0"/>
      <dgm:spPr/>
    </dgm:pt>
    <dgm:pt modelId="{594D7A31-792B-48BE-8AFB-DAF660CF8D0B}" type="pres">
      <dgm:prSet presAssocID="{72203F14-021A-440E-9C52-41D4FBF2A118}" presName="thickLine" presStyleLbl="alignNode1" presStyleIdx="1" presStyleCnt="10"/>
      <dgm:spPr/>
    </dgm:pt>
    <dgm:pt modelId="{7CF95CB3-08DE-4BDF-BF4B-B759D6601684}" type="pres">
      <dgm:prSet presAssocID="{72203F14-021A-440E-9C52-41D4FBF2A118}" presName="horz1" presStyleCnt="0"/>
      <dgm:spPr/>
    </dgm:pt>
    <dgm:pt modelId="{D68C274B-2418-4D4B-81F9-75CBB95400BF}" type="pres">
      <dgm:prSet presAssocID="{72203F14-021A-440E-9C52-41D4FBF2A118}" presName="tx1" presStyleLbl="revTx" presStyleIdx="1" presStyleCnt="10"/>
      <dgm:spPr/>
    </dgm:pt>
    <dgm:pt modelId="{FF445427-347D-4712-8C36-66738D34559C}" type="pres">
      <dgm:prSet presAssocID="{72203F14-021A-440E-9C52-41D4FBF2A118}" presName="vert1" presStyleCnt="0"/>
      <dgm:spPr/>
    </dgm:pt>
    <dgm:pt modelId="{94FDE542-D3D1-435A-B3B0-C03F68C7832B}" type="pres">
      <dgm:prSet presAssocID="{5A697AFD-F114-4843-88D9-6F98A2087426}" presName="thickLine" presStyleLbl="alignNode1" presStyleIdx="2" presStyleCnt="10"/>
      <dgm:spPr/>
    </dgm:pt>
    <dgm:pt modelId="{126EB432-C774-46C5-9689-9CCDDC25077B}" type="pres">
      <dgm:prSet presAssocID="{5A697AFD-F114-4843-88D9-6F98A2087426}" presName="horz1" presStyleCnt="0"/>
      <dgm:spPr/>
    </dgm:pt>
    <dgm:pt modelId="{7868647E-4D27-4D4E-A9BA-BEA48EA5BF08}" type="pres">
      <dgm:prSet presAssocID="{5A697AFD-F114-4843-88D9-6F98A2087426}" presName="tx1" presStyleLbl="revTx" presStyleIdx="2" presStyleCnt="10"/>
      <dgm:spPr/>
    </dgm:pt>
    <dgm:pt modelId="{A9D18A70-120E-49EB-90C5-268219E03B0E}" type="pres">
      <dgm:prSet presAssocID="{5A697AFD-F114-4843-88D9-6F98A2087426}" presName="vert1" presStyleCnt="0"/>
      <dgm:spPr/>
    </dgm:pt>
    <dgm:pt modelId="{2C091387-E28A-46C6-B215-837D2C9071C5}" type="pres">
      <dgm:prSet presAssocID="{0CAEFF69-05A9-460D-8F75-55E9AC374533}" presName="thickLine" presStyleLbl="alignNode1" presStyleIdx="3" presStyleCnt="10"/>
      <dgm:spPr/>
    </dgm:pt>
    <dgm:pt modelId="{78B674C6-591F-4497-8415-265C399A0B3C}" type="pres">
      <dgm:prSet presAssocID="{0CAEFF69-05A9-460D-8F75-55E9AC374533}" presName="horz1" presStyleCnt="0"/>
      <dgm:spPr/>
    </dgm:pt>
    <dgm:pt modelId="{8E5905DB-6CCD-46A0-BE86-5ADCA967B851}" type="pres">
      <dgm:prSet presAssocID="{0CAEFF69-05A9-460D-8F75-55E9AC374533}" presName="tx1" presStyleLbl="revTx" presStyleIdx="3" presStyleCnt="10"/>
      <dgm:spPr/>
    </dgm:pt>
    <dgm:pt modelId="{81276AD6-06BB-443D-8A98-C45F5EF56810}" type="pres">
      <dgm:prSet presAssocID="{0CAEFF69-05A9-460D-8F75-55E9AC374533}" presName="vert1" presStyleCnt="0"/>
      <dgm:spPr/>
    </dgm:pt>
    <dgm:pt modelId="{1B8A065F-6E35-4D62-8517-9DCD8C263D96}" type="pres">
      <dgm:prSet presAssocID="{6CFCCD67-34AF-4747-BF6D-003AC66E260C}" presName="thickLine" presStyleLbl="alignNode1" presStyleIdx="4" presStyleCnt="10"/>
      <dgm:spPr/>
    </dgm:pt>
    <dgm:pt modelId="{69D8CBF0-1E19-4A18-B691-A720380BFE57}" type="pres">
      <dgm:prSet presAssocID="{6CFCCD67-34AF-4747-BF6D-003AC66E260C}" presName="horz1" presStyleCnt="0"/>
      <dgm:spPr/>
    </dgm:pt>
    <dgm:pt modelId="{AF6D3AA9-11C8-44D5-835E-E5A6E0A33B18}" type="pres">
      <dgm:prSet presAssocID="{6CFCCD67-34AF-4747-BF6D-003AC66E260C}" presName="tx1" presStyleLbl="revTx" presStyleIdx="4" presStyleCnt="10"/>
      <dgm:spPr/>
    </dgm:pt>
    <dgm:pt modelId="{85EC48A4-4428-49A5-9F03-9A0BA6AC3360}" type="pres">
      <dgm:prSet presAssocID="{6CFCCD67-34AF-4747-BF6D-003AC66E260C}" presName="vert1" presStyleCnt="0"/>
      <dgm:spPr/>
    </dgm:pt>
    <dgm:pt modelId="{D32EFB6B-19AA-4066-A3AE-7F8DF78BF817}" type="pres">
      <dgm:prSet presAssocID="{262892B6-DDE6-491A-BF22-4F9E1286ED34}" presName="thickLine" presStyleLbl="alignNode1" presStyleIdx="5" presStyleCnt="10"/>
      <dgm:spPr/>
    </dgm:pt>
    <dgm:pt modelId="{ED268A5D-13BA-46D9-A14F-8E1558B9BF8A}" type="pres">
      <dgm:prSet presAssocID="{262892B6-DDE6-491A-BF22-4F9E1286ED34}" presName="horz1" presStyleCnt="0"/>
      <dgm:spPr/>
    </dgm:pt>
    <dgm:pt modelId="{C7032CDB-1AFA-49F7-958D-BC59EF162C6D}" type="pres">
      <dgm:prSet presAssocID="{262892B6-DDE6-491A-BF22-4F9E1286ED34}" presName="tx1" presStyleLbl="revTx" presStyleIdx="5" presStyleCnt="10"/>
      <dgm:spPr/>
    </dgm:pt>
    <dgm:pt modelId="{71E7E7CC-9F31-45E5-A191-2A7760456905}" type="pres">
      <dgm:prSet presAssocID="{262892B6-DDE6-491A-BF22-4F9E1286ED34}" presName="vert1" presStyleCnt="0"/>
      <dgm:spPr/>
    </dgm:pt>
    <dgm:pt modelId="{F0F5DAE2-B8FF-46D6-A463-95B61BBC19C3}" type="pres">
      <dgm:prSet presAssocID="{371CD638-4E43-4C45-9884-52EB1C5A6E90}" presName="thickLine" presStyleLbl="alignNode1" presStyleIdx="6" presStyleCnt="10"/>
      <dgm:spPr/>
    </dgm:pt>
    <dgm:pt modelId="{E94D2D27-20C5-4372-8641-164E25D5DBD3}" type="pres">
      <dgm:prSet presAssocID="{371CD638-4E43-4C45-9884-52EB1C5A6E90}" presName="horz1" presStyleCnt="0"/>
      <dgm:spPr/>
    </dgm:pt>
    <dgm:pt modelId="{D4CCD88F-6180-475C-B407-332052853C65}" type="pres">
      <dgm:prSet presAssocID="{371CD638-4E43-4C45-9884-52EB1C5A6E90}" presName="tx1" presStyleLbl="revTx" presStyleIdx="6" presStyleCnt="10"/>
      <dgm:spPr/>
    </dgm:pt>
    <dgm:pt modelId="{11648B34-CE95-473C-A474-9DACC3FF42D8}" type="pres">
      <dgm:prSet presAssocID="{371CD638-4E43-4C45-9884-52EB1C5A6E90}" presName="vert1" presStyleCnt="0"/>
      <dgm:spPr/>
    </dgm:pt>
    <dgm:pt modelId="{B8F3A8F9-8F76-4868-A062-EAFC4263A23B}" type="pres">
      <dgm:prSet presAssocID="{2E305B20-B0A8-4D33-875B-17C8C89C1208}" presName="thickLine" presStyleLbl="alignNode1" presStyleIdx="7" presStyleCnt="10"/>
      <dgm:spPr/>
    </dgm:pt>
    <dgm:pt modelId="{9EBB788B-0922-41FA-B5F1-AFD5A404BA83}" type="pres">
      <dgm:prSet presAssocID="{2E305B20-B0A8-4D33-875B-17C8C89C1208}" presName="horz1" presStyleCnt="0"/>
      <dgm:spPr/>
    </dgm:pt>
    <dgm:pt modelId="{E404DB7E-AB26-4DEF-A8D0-58BF5FCD34E9}" type="pres">
      <dgm:prSet presAssocID="{2E305B20-B0A8-4D33-875B-17C8C89C1208}" presName="tx1" presStyleLbl="revTx" presStyleIdx="7" presStyleCnt="10"/>
      <dgm:spPr/>
    </dgm:pt>
    <dgm:pt modelId="{D1C8D51A-26E7-41A5-9DA2-85E443B58AE1}" type="pres">
      <dgm:prSet presAssocID="{2E305B20-B0A8-4D33-875B-17C8C89C1208}" presName="vert1" presStyleCnt="0"/>
      <dgm:spPr/>
    </dgm:pt>
    <dgm:pt modelId="{B560AA85-8246-4ED7-A37B-618BBC396190}" type="pres">
      <dgm:prSet presAssocID="{48D0BF79-FD31-403C-B4E0-EF20CA859168}" presName="thickLine" presStyleLbl="alignNode1" presStyleIdx="8" presStyleCnt="10"/>
      <dgm:spPr/>
    </dgm:pt>
    <dgm:pt modelId="{A0336778-49C7-4573-9E05-650690C4E740}" type="pres">
      <dgm:prSet presAssocID="{48D0BF79-FD31-403C-B4E0-EF20CA859168}" presName="horz1" presStyleCnt="0"/>
      <dgm:spPr/>
    </dgm:pt>
    <dgm:pt modelId="{5EE681FC-ED76-4F77-A889-CFB5968E169F}" type="pres">
      <dgm:prSet presAssocID="{48D0BF79-FD31-403C-B4E0-EF20CA859168}" presName="tx1" presStyleLbl="revTx" presStyleIdx="8" presStyleCnt="10"/>
      <dgm:spPr/>
    </dgm:pt>
    <dgm:pt modelId="{A3254414-4E49-466B-9FAA-76236800E040}" type="pres">
      <dgm:prSet presAssocID="{48D0BF79-FD31-403C-B4E0-EF20CA859168}" presName="vert1" presStyleCnt="0"/>
      <dgm:spPr/>
    </dgm:pt>
    <dgm:pt modelId="{3679BB0B-A0F3-41B5-96F2-433E2911CCD2}" type="pres">
      <dgm:prSet presAssocID="{9215E8BD-5139-49E4-9CB2-20BDDDB53D71}" presName="thickLine" presStyleLbl="alignNode1" presStyleIdx="9" presStyleCnt="10"/>
      <dgm:spPr/>
    </dgm:pt>
    <dgm:pt modelId="{A205499E-61A7-4B9D-9C48-1983B4357FAD}" type="pres">
      <dgm:prSet presAssocID="{9215E8BD-5139-49E4-9CB2-20BDDDB53D71}" presName="horz1" presStyleCnt="0"/>
      <dgm:spPr/>
    </dgm:pt>
    <dgm:pt modelId="{EE6F36F3-61B7-4F99-8A3F-818270D333AE}" type="pres">
      <dgm:prSet presAssocID="{9215E8BD-5139-49E4-9CB2-20BDDDB53D71}" presName="tx1" presStyleLbl="revTx" presStyleIdx="9" presStyleCnt="10"/>
      <dgm:spPr/>
    </dgm:pt>
    <dgm:pt modelId="{D474BA4A-5A4B-41E8-8187-5DD61CA95AE5}" type="pres">
      <dgm:prSet presAssocID="{9215E8BD-5139-49E4-9CB2-20BDDDB53D71}" presName="vert1" presStyleCnt="0"/>
      <dgm:spPr/>
    </dgm:pt>
  </dgm:ptLst>
  <dgm:cxnLst>
    <dgm:cxn modelId="{E8069901-DA93-474D-9813-0C1AA32796F4}" type="presOf" srcId="{72203F14-021A-440E-9C52-41D4FBF2A118}" destId="{D68C274B-2418-4D4B-81F9-75CBB95400BF}" srcOrd="0" destOrd="0" presId="urn:microsoft.com/office/officeart/2008/layout/LinedList"/>
    <dgm:cxn modelId="{B055E20D-D7AE-453D-81A7-745A1D597B31}" srcId="{FCDD93EB-C716-49C6-BAB4-65D2E4635004}" destId="{262892B6-DDE6-491A-BF22-4F9E1286ED34}" srcOrd="5" destOrd="0" parTransId="{8D214A72-C842-46DB-9235-46A1F4C6AD15}" sibTransId="{E5F98187-FAF0-49E2-9956-BC92E2D60785}"/>
    <dgm:cxn modelId="{730AC30E-C272-4E01-AD50-06462E495B24}" srcId="{FCDD93EB-C716-49C6-BAB4-65D2E4635004}" destId="{0CAEFF69-05A9-460D-8F75-55E9AC374533}" srcOrd="3" destOrd="0" parTransId="{5CD0D31B-8AA2-4BC7-BC71-A67ECFB802DF}" sibTransId="{CC83408E-3C64-46D2-9023-2239D60D1A44}"/>
    <dgm:cxn modelId="{FADE5F3A-DF66-4F17-87D3-FCD6458060CF}" srcId="{FCDD93EB-C716-49C6-BAB4-65D2E4635004}" destId="{5A697AFD-F114-4843-88D9-6F98A2087426}" srcOrd="2" destOrd="0" parTransId="{28556B6D-226F-411D-A6A2-471D268A461E}" sibTransId="{DC52CF27-F34A-4138-9460-CADDEDAC6AB4}"/>
    <dgm:cxn modelId="{67085A3D-BA11-47D6-B663-1F413BE4CE5C}" type="presOf" srcId="{9DF17F30-3242-4ADF-A757-DCF8F9983F1E}" destId="{2086C4C3-FD15-41AF-97C6-72AE566E2260}" srcOrd="0" destOrd="0" presId="urn:microsoft.com/office/officeart/2008/layout/LinedList"/>
    <dgm:cxn modelId="{7581925D-2889-464C-8A9E-8B750DD4148D}" type="presOf" srcId="{48D0BF79-FD31-403C-B4E0-EF20CA859168}" destId="{5EE681FC-ED76-4F77-A889-CFB5968E169F}" srcOrd="0" destOrd="0" presId="urn:microsoft.com/office/officeart/2008/layout/LinedList"/>
    <dgm:cxn modelId="{350B6662-4F4E-4E2F-8B88-AF816E602AA4}" type="presOf" srcId="{2E305B20-B0A8-4D33-875B-17C8C89C1208}" destId="{E404DB7E-AB26-4DEF-A8D0-58BF5FCD34E9}" srcOrd="0" destOrd="0" presId="urn:microsoft.com/office/officeart/2008/layout/LinedList"/>
    <dgm:cxn modelId="{433D9863-3E5A-48ED-8E0B-192F23243D22}" type="presOf" srcId="{262892B6-DDE6-491A-BF22-4F9E1286ED34}" destId="{C7032CDB-1AFA-49F7-958D-BC59EF162C6D}" srcOrd="0" destOrd="0" presId="urn:microsoft.com/office/officeart/2008/layout/LinedList"/>
    <dgm:cxn modelId="{C9C21A48-B7CE-4E64-BB89-44376B97C942}" type="presOf" srcId="{FCDD93EB-C716-49C6-BAB4-65D2E4635004}" destId="{4455DB1A-EC8D-41AC-AD0E-DE0F672597E6}" srcOrd="0" destOrd="0" presId="urn:microsoft.com/office/officeart/2008/layout/LinedList"/>
    <dgm:cxn modelId="{31AFFE48-DC3F-412A-94F4-0C786C624FD6}" srcId="{FCDD93EB-C716-49C6-BAB4-65D2E4635004}" destId="{2E305B20-B0A8-4D33-875B-17C8C89C1208}" srcOrd="7" destOrd="0" parTransId="{3C3720AC-C157-45A4-9F39-3E5FE6253429}" sibTransId="{42C27818-C5A2-4E12-9158-86497B8B8D8C}"/>
    <dgm:cxn modelId="{D1A73E73-6F3E-4B69-A08E-9E938AA5645E}" srcId="{FCDD93EB-C716-49C6-BAB4-65D2E4635004}" destId="{6CFCCD67-34AF-4747-BF6D-003AC66E260C}" srcOrd="4" destOrd="0" parTransId="{A267E5FC-0329-40F9-98CF-D209D8C6BBDC}" sibTransId="{CEBDFCD5-E49F-45AF-BED1-58A24C45E417}"/>
    <dgm:cxn modelId="{ED6FA873-CE82-4CAF-AC30-4F1DE1389995}" srcId="{FCDD93EB-C716-49C6-BAB4-65D2E4635004}" destId="{9215E8BD-5139-49E4-9CB2-20BDDDB53D71}" srcOrd="9" destOrd="0" parTransId="{BDE4A1D4-6367-4E0A-A408-C0054CADD68E}" sibTransId="{84250282-C1F7-47BC-85B7-29024CCD08FA}"/>
    <dgm:cxn modelId="{1E40277C-DBB3-468F-8C28-832DCA632787}" srcId="{FCDD93EB-C716-49C6-BAB4-65D2E4635004}" destId="{48D0BF79-FD31-403C-B4E0-EF20CA859168}" srcOrd="8" destOrd="0" parTransId="{37F92674-9F7B-463E-AE61-D1F9B9E8CD1B}" sibTransId="{693B9DEA-09BD-4EE4-A901-DC15ECE4C24D}"/>
    <dgm:cxn modelId="{BD71B296-2553-487A-BDF2-C0D777BBA402}" srcId="{FCDD93EB-C716-49C6-BAB4-65D2E4635004}" destId="{9DF17F30-3242-4ADF-A757-DCF8F9983F1E}" srcOrd="0" destOrd="0" parTransId="{1DC3566A-57E5-437B-BF4A-F4F7FD980288}" sibTransId="{0619274A-C21B-4F9B-9CD9-7BDEEACA993A}"/>
    <dgm:cxn modelId="{EDE4F898-1189-47C9-A881-14A18CB380CC}" type="presOf" srcId="{5A697AFD-F114-4843-88D9-6F98A2087426}" destId="{7868647E-4D27-4D4E-A9BA-BEA48EA5BF08}" srcOrd="0" destOrd="0" presId="urn:microsoft.com/office/officeart/2008/layout/LinedList"/>
    <dgm:cxn modelId="{6A360799-0DBE-40FF-8976-1244DF31FFBD}" srcId="{FCDD93EB-C716-49C6-BAB4-65D2E4635004}" destId="{371CD638-4E43-4C45-9884-52EB1C5A6E90}" srcOrd="6" destOrd="0" parTransId="{56FA86EA-C8E6-4125-AF81-62C5F9858B4B}" sibTransId="{8EE98B38-C97D-45DB-8D22-3F288C052469}"/>
    <dgm:cxn modelId="{03FE16AF-3F2B-45F1-B2AD-1C814B9CB595}" type="presOf" srcId="{371CD638-4E43-4C45-9884-52EB1C5A6E90}" destId="{D4CCD88F-6180-475C-B407-332052853C65}" srcOrd="0" destOrd="0" presId="urn:microsoft.com/office/officeart/2008/layout/LinedList"/>
    <dgm:cxn modelId="{FDCD2FAF-4A5F-4ADB-8823-890D52781FCA}" srcId="{FCDD93EB-C716-49C6-BAB4-65D2E4635004}" destId="{72203F14-021A-440E-9C52-41D4FBF2A118}" srcOrd="1" destOrd="0" parTransId="{172A003A-440A-4BC0-B1F9-FD5E0B74B954}" sibTransId="{2E8C8B34-16A4-4382-B348-33CFEB6A35FC}"/>
    <dgm:cxn modelId="{48ED72B5-315F-4352-B806-9BAC1CEBCA11}" type="presOf" srcId="{6CFCCD67-34AF-4747-BF6D-003AC66E260C}" destId="{AF6D3AA9-11C8-44D5-835E-E5A6E0A33B18}" srcOrd="0" destOrd="0" presId="urn:microsoft.com/office/officeart/2008/layout/LinedList"/>
    <dgm:cxn modelId="{DF8393E1-1E80-4524-ABE9-4502727C1698}" type="presOf" srcId="{9215E8BD-5139-49E4-9CB2-20BDDDB53D71}" destId="{EE6F36F3-61B7-4F99-8A3F-818270D333AE}" srcOrd="0" destOrd="0" presId="urn:microsoft.com/office/officeart/2008/layout/LinedList"/>
    <dgm:cxn modelId="{D82C3CE3-43E1-4227-B2B0-8E1AAAB97AA1}" type="presOf" srcId="{0CAEFF69-05A9-460D-8F75-55E9AC374533}" destId="{8E5905DB-6CCD-46A0-BE86-5ADCA967B851}" srcOrd="0" destOrd="0" presId="urn:microsoft.com/office/officeart/2008/layout/LinedList"/>
    <dgm:cxn modelId="{C1D02E9D-CC3A-4BB7-A256-D139366467E5}" type="presParOf" srcId="{4455DB1A-EC8D-41AC-AD0E-DE0F672597E6}" destId="{A7BE6E56-6EF8-47FA-A400-024EA497E7C8}" srcOrd="0" destOrd="0" presId="urn:microsoft.com/office/officeart/2008/layout/LinedList"/>
    <dgm:cxn modelId="{0B9A28AD-E801-4A6B-9E24-93E89D09C138}" type="presParOf" srcId="{4455DB1A-EC8D-41AC-AD0E-DE0F672597E6}" destId="{1A3F7E79-CF3D-4240-A485-C6EB24F60E6D}" srcOrd="1" destOrd="0" presId="urn:microsoft.com/office/officeart/2008/layout/LinedList"/>
    <dgm:cxn modelId="{95CD3C6A-5493-4A8A-9196-F3523D41BFA5}" type="presParOf" srcId="{1A3F7E79-CF3D-4240-A485-C6EB24F60E6D}" destId="{2086C4C3-FD15-41AF-97C6-72AE566E2260}" srcOrd="0" destOrd="0" presId="urn:microsoft.com/office/officeart/2008/layout/LinedList"/>
    <dgm:cxn modelId="{C1C204D9-B685-43FD-AF49-260EC190B041}" type="presParOf" srcId="{1A3F7E79-CF3D-4240-A485-C6EB24F60E6D}" destId="{1522D6BA-3307-4B95-834F-5BCF152F9D50}" srcOrd="1" destOrd="0" presId="urn:microsoft.com/office/officeart/2008/layout/LinedList"/>
    <dgm:cxn modelId="{6B4202EC-B630-4CB8-BB4B-9E360997660A}" type="presParOf" srcId="{4455DB1A-EC8D-41AC-AD0E-DE0F672597E6}" destId="{594D7A31-792B-48BE-8AFB-DAF660CF8D0B}" srcOrd="2" destOrd="0" presId="urn:microsoft.com/office/officeart/2008/layout/LinedList"/>
    <dgm:cxn modelId="{E18F2732-7E3D-4C2A-BA0F-03CB6B6B9E83}" type="presParOf" srcId="{4455DB1A-EC8D-41AC-AD0E-DE0F672597E6}" destId="{7CF95CB3-08DE-4BDF-BF4B-B759D6601684}" srcOrd="3" destOrd="0" presId="urn:microsoft.com/office/officeart/2008/layout/LinedList"/>
    <dgm:cxn modelId="{AF7F99D8-CF88-428C-ACB1-84A66036A24C}" type="presParOf" srcId="{7CF95CB3-08DE-4BDF-BF4B-B759D6601684}" destId="{D68C274B-2418-4D4B-81F9-75CBB95400BF}" srcOrd="0" destOrd="0" presId="urn:microsoft.com/office/officeart/2008/layout/LinedList"/>
    <dgm:cxn modelId="{3762DD19-7F43-4686-9C57-A1A3AD4DF310}" type="presParOf" srcId="{7CF95CB3-08DE-4BDF-BF4B-B759D6601684}" destId="{FF445427-347D-4712-8C36-66738D34559C}" srcOrd="1" destOrd="0" presId="urn:microsoft.com/office/officeart/2008/layout/LinedList"/>
    <dgm:cxn modelId="{3F89A5AB-5D60-432F-AD2E-C4C6D9DC57DC}" type="presParOf" srcId="{4455DB1A-EC8D-41AC-AD0E-DE0F672597E6}" destId="{94FDE542-D3D1-435A-B3B0-C03F68C7832B}" srcOrd="4" destOrd="0" presId="urn:microsoft.com/office/officeart/2008/layout/LinedList"/>
    <dgm:cxn modelId="{38C01C5A-8F07-4C80-8A58-DA6C6F50C06D}" type="presParOf" srcId="{4455DB1A-EC8D-41AC-AD0E-DE0F672597E6}" destId="{126EB432-C774-46C5-9689-9CCDDC25077B}" srcOrd="5" destOrd="0" presId="urn:microsoft.com/office/officeart/2008/layout/LinedList"/>
    <dgm:cxn modelId="{DC53598A-F247-4BB4-981D-3185B7019CD4}" type="presParOf" srcId="{126EB432-C774-46C5-9689-9CCDDC25077B}" destId="{7868647E-4D27-4D4E-A9BA-BEA48EA5BF08}" srcOrd="0" destOrd="0" presId="urn:microsoft.com/office/officeart/2008/layout/LinedList"/>
    <dgm:cxn modelId="{27ADD1B5-E608-48B9-9E1A-C575019B58FC}" type="presParOf" srcId="{126EB432-C774-46C5-9689-9CCDDC25077B}" destId="{A9D18A70-120E-49EB-90C5-268219E03B0E}" srcOrd="1" destOrd="0" presId="urn:microsoft.com/office/officeart/2008/layout/LinedList"/>
    <dgm:cxn modelId="{CCC50B14-9682-4BCF-A8DF-30588077BEB7}" type="presParOf" srcId="{4455DB1A-EC8D-41AC-AD0E-DE0F672597E6}" destId="{2C091387-E28A-46C6-B215-837D2C9071C5}" srcOrd="6" destOrd="0" presId="urn:microsoft.com/office/officeart/2008/layout/LinedList"/>
    <dgm:cxn modelId="{06FCCBD7-4839-4496-B656-54F7A49587C2}" type="presParOf" srcId="{4455DB1A-EC8D-41AC-AD0E-DE0F672597E6}" destId="{78B674C6-591F-4497-8415-265C399A0B3C}" srcOrd="7" destOrd="0" presId="urn:microsoft.com/office/officeart/2008/layout/LinedList"/>
    <dgm:cxn modelId="{59CB7DAA-DB06-47D4-9731-D815001491CA}" type="presParOf" srcId="{78B674C6-591F-4497-8415-265C399A0B3C}" destId="{8E5905DB-6CCD-46A0-BE86-5ADCA967B851}" srcOrd="0" destOrd="0" presId="urn:microsoft.com/office/officeart/2008/layout/LinedList"/>
    <dgm:cxn modelId="{22166871-38D8-488B-B287-DA47D5AB77F9}" type="presParOf" srcId="{78B674C6-591F-4497-8415-265C399A0B3C}" destId="{81276AD6-06BB-443D-8A98-C45F5EF56810}" srcOrd="1" destOrd="0" presId="urn:microsoft.com/office/officeart/2008/layout/LinedList"/>
    <dgm:cxn modelId="{81F87CC7-AA24-4C91-AB56-774229273E2F}" type="presParOf" srcId="{4455DB1A-EC8D-41AC-AD0E-DE0F672597E6}" destId="{1B8A065F-6E35-4D62-8517-9DCD8C263D96}" srcOrd="8" destOrd="0" presId="urn:microsoft.com/office/officeart/2008/layout/LinedList"/>
    <dgm:cxn modelId="{2A3ECF62-93FA-412E-86A4-726E92C95A3C}" type="presParOf" srcId="{4455DB1A-EC8D-41AC-AD0E-DE0F672597E6}" destId="{69D8CBF0-1E19-4A18-B691-A720380BFE57}" srcOrd="9" destOrd="0" presId="urn:microsoft.com/office/officeart/2008/layout/LinedList"/>
    <dgm:cxn modelId="{E22D5137-70E9-43B4-ADB2-2FE61CE78B75}" type="presParOf" srcId="{69D8CBF0-1E19-4A18-B691-A720380BFE57}" destId="{AF6D3AA9-11C8-44D5-835E-E5A6E0A33B18}" srcOrd="0" destOrd="0" presId="urn:microsoft.com/office/officeart/2008/layout/LinedList"/>
    <dgm:cxn modelId="{817D81E1-BBDA-4978-99FA-7DACC886FC4F}" type="presParOf" srcId="{69D8CBF0-1E19-4A18-B691-A720380BFE57}" destId="{85EC48A4-4428-49A5-9F03-9A0BA6AC3360}" srcOrd="1" destOrd="0" presId="urn:microsoft.com/office/officeart/2008/layout/LinedList"/>
    <dgm:cxn modelId="{1B6E3D0A-38B6-46EE-A76E-2E155ED338BB}" type="presParOf" srcId="{4455DB1A-EC8D-41AC-AD0E-DE0F672597E6}" destId="{D32EFB6B-19AA-4066-A3AE-7F8DF78BF817}" srcOrd="10" destOrd="0" presId="urn:microsoft.com/office/officeart/2008/layout/LinedList"/>
    <dgm:cxn modelId="{3C67B1C8-202D-405F-96A7-23F68F12DCCF}" type="presParOf" srcId="{4455DB1A-EC8D-41AC-AD0E-DE0F672597E6}" destId="{ED268A5D-13BA-46D9-A14F-8E1558B9BF8A}" srcOrd="11" destOrd="0" presId="urn:microsoft.com/office/officeart/2008/layout/LinedList"/>
    <dgm:cxn modelId="{573BF5B7-ED85-4E12-A2D2-C230A639C783}" type="presParOf" srcId="{ED268A5D-13BA-46D9-A14F-8E1558B9BF8A}" destId="{C7032CDB-1AFA-49F7-958D-BC59EF162C6D}" srcOrd="0" destOrd="0" presId="urn:microsoft.com/office/officeart/2008/layout/LinedList"/>
    <dgm:cxn modelId="{E28A059B-945E-41C4-AE82-45BEDB1003FA}" type="presParOf" srcId="{ED268A5D-13BA-46D9-A14F-8E1558B9BF8A}" destId="{71E7E7CC-9F31-45E5-A191-2A7760456905}" srcOrd="1" destOrd="0" presId="urn:microsoft.com/office/officeart/2008/layout/LinedList"/>
    <dgm:cxn modelId="{C4414FD9-2523-4D0D-A9B6-31343F409124}" type="presParOf" srcId="{4455DB1A-EC8D-41AC-AD0E-DE0F672597E6}" destId="{F0F5DAE2-B8FF-46D6-A463-95B61BBC19C3}" srcOrd="12" destOrd="0" presId="urn:microsoft.com/office/officeart/2008/layout/LinedList"/>
    <dgm:cxn modelId="{B7F1BF6E-86E5-4AE1-9A2A-B56678591601}" type="presParOf" srcId="{4455DB1A-EC8D-41AC-AD0E-DE0F672597E6}" destId="{E94D2D27-20C5-4372-8641-164E25D5DBD3}" srcOrd="13" destOrd="0" presId="urn:microsoft.com/office/officeart/2008/layout/LinedList"/>
    <dgm:cxn modelId="{6DED4341-5FB6-4640-A0C1-72C41F347822}" type="presParOf" srcId="{E94D2D27-20C5-4372-8641-164E25D5DBD3}" destId="{D4CCD88F-6180-475C-B407-332052853C65}" srcOrd="0" destOrd="0" presId="urn:microsoft.com/office/officeart/2008/layout/LinedList"/>
    <dgm:cxn modelId="{4B3AC41B-BF44-4F81-97EC-B109EA7A9F9C}" type="presParOf" srcId="{E94D2D27-20C5-4372-8641-164E25D5DBD3}" destId="{11648B34-CE95-473C-A474-9DACC3FF42D8}" srcOrd="1" destOrd="0" presId="urn:microsoft.com/office/officeart/2008/layout/LinedList"/>
    <dgm:cxn modelId="{67D1D80F-045F-4212-A28F-F2CB56017E24}" type="presParOf" srcId="{4455DB1A-EC8D-41AC-AD0E-DE0F672597E6}" destId="{B8F3A8F9-8F76-4868-A062-EAFC4263A23B}" srcOrd="14" destOrd="0" presId="urn:microsoft.com/office/officeart/2008/layout/LinedList"/>
    <dgm:cxn modelId="{133AC8FB-7807-44AB-9523-DEE1BFFE21B9}" type="presParOf" srcId="{4455DB1A-EC8D-41AC-AD0E-DE0F672597E6}" destId="{9EBB788B-0922-41FA-B5F1-AFD5A404BA83}" srcOrd="15" destOrd="0" presId="urn:microsoft.com/office/officeart/2008/layout/LinedList"/>
    <dgm:cxn modelId="{00874594-C8DD-4F68-8510-7D7A9DA6F20A}" type="presParOf" srcId="{9EBB788B-0922-41FA-B5F1-AFD5A404BA83}" destId="{E404DB7E-AB26-4DEF-A8D0-58BF5FCD34E9}" srcOrd="0" destOrd="0" presId="urn:microsoft.com/office/officeart/2008/layout/LinedList"/>
    <dgm:cxn modelId="{925D7C9D-C6DE-48FD-86FB-BC656AE5FDBC}" type="presParOf" srcId="{9EBB788B-0922-41FA-B5F1-AFD5A404BA83}" destId="{D1C8D51A-26E7-41A5-9DA2-85E443B58AE1}" srcOrd="1" destOrd="0" presId="urn:microsoft.com/office/officeart/2008/layout/LinedList"/>
    <dgm:cxn modelId="{C76D8169-09E5-41A5-82F5-BF1D57928546}" type="presParOf" srcId="{4455DB1A-EC8D-41AC-AD0E-DE0F672597E6}" destId="{B560AA85-8246-4ED7-A37B-618BBC396190}" srcOrd="16" destOrd="0" presId="urn:microsoft.com/office/officeart/2008/layout/LinedList"/>
    <dgm:cxn modelId="{A6C00C0A-F28C-454D-B5AE-5F1EFA053F13}" type="presParOf" srcId="{4455DB1A-EC8D-41AC-AD0E-DE0F672597E6}" destId="{A0336778-49C7-4573-9E05-650690C4E740}" srcOrd="17" destOrd="0" presId="urn:microsoft.com/office/officeart/2008/layout/LinedList"/>
    <dgm:cxn modelId="{49030C03-6792-425D-8498-3FC3468641D3}" type="presParOf" srcId="{A0336778-49C7-4573-9E05-650690C4E740}" destId="{5EE681FC-ED76-4F77-A889-CFB5968E169F}" srcOrd="0" destOrd="0" presId="urn:microsoft.com/office/officeart/2008/layout/LinedList"/>
    <dgm:cxn modelId="{0F462196-AAF4-437C-8678-2AE083371B46}" type="presParOf" srcId="{A0336778-49C7-4573-9E05-650690C4E740}" destId="{A3254414-4E49-466B-9FAA-76236800E040}" srcOrd="1" destOrd="0" presId="urn:microsoft.com/office/officeart/2008/layout/LinedList"/>
    <dgm:cxn modelId="{159134A4-40A2-4EA8-B84A-2B3A70DCA4FA}" type="presParOf" srcId="{4455DB1A-EC8D-41AC-AD0E-DE0F672597E6}" destId="{3679BB0B-A0F3-41B5-96F2-433E2911CCD2}" srcOrd="18" destOrd="0" presId="urn:microsoft.com/office/officeart/2008/layout/LinedList"/>
    <dgm:cxn modelId="{342192F2-910B-4DDC-9B52-AF26A96C19CF}" type="presParOf" srcId="{4455DB1A-EC8D-41AC-AD0E-DE0F672597E6}" destId="{A205499E-61A7-4B9D-9C48-1983B4357FAD}" srcOrd="19" destOrd="0" presId="urn:microsoft.com/office/officeart/2008/layout/LinedList"/>
    <dgm:cxn modelId="{DDD71579-6326-4DBA-A6BA-487D8348DC84}" type="presParOf" srcId="{A205499E-61A7-4B9D-9C48-1983B4357FAD}" destId="{EE6F36F3-61B7-4F99-8A3F-818270D333AE}" srcOrd="0" destOrd="0" presId="urn:microsoft.com/office/officeart/2008/layout/LinedList"/>
    <dgm:cxn modelId="{FBC5FD60-E2D2-4546-BA86-75ACD4E9C672}" type="presParOf" srcId="{A205499E-61A7-4B9D-9C48-1983B4357FAD}" destId="{D474BA4A-5A4B-41E8-8187-5DD61CA95A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5FA58-54D5-4769-B6B8-FC510217FA99}">
      <dsp:nvSpPr>
        <dsp:cNvPr id="0" name=""/>
        <dsp:cNvSpPr/>
      </dsp:nvSpPr>
      <dsp:spPr>
        <a:xfrm>
          <a:off x="884935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E4B93-14DF-4DEF-980B-37C76578CE08}">
      <dsp:nvSpPr>
        <dsp:cNvPr id="0" name=""/>
        <dsp:cNvSpPr/>
      </dsp:nvSpPr>
      <dsp:spPr>
        <a:xfrm>
          <a:off x="135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EE5B5-38C5-4801-BC14-108530C3F0CF}">
      <dsp:nvSpPr>
        <dsp:cNvPr id="0" name=""/>
        <dsp:cNvSpPr/>
      </dsp:nvSpPr>
      <dsp:spPr>
        <a:xfrm>
          <a:off x="18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The Utility Advisor</a:t>
          </a:r>
        </a:p>
      </dsp:txBody>
      <dsp:txXfrm>
        <a:off x="182935" y="3176402"/>
        <a:ext cx="3600000" cy="720000"/>
      </dsp:txXfrm>
    </dsp:sp>
    <dsp:sp modelId="{BDD4E969-D867-4586-956A-4BEADD3498F0}">
      <dsp:nvSpPr>
        <dsp:cNvPr id="0" name=""/>
        <dsp:cNvSpPr/>
      </dsp:nvSpPr>
      <dsp:spPr>
        <a:xfrm>
          <a:off x="5114935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86A1A-9DE6-4EE5-9204-2AE2019C9666}">
      <dsp:nvSpPr>
        <dsp:cNvPr id="0" name=""/>
        <dsp:cNvSpPr/>
      </dsp:nvSpPr>
      <dsp:spPr>
        <a:xfrm>
          <a:off x="558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3455D-CAC1-49FA-B606-8038C6791DA6}">
      <dsp:nvSpPr>
        <dsp:cNvPr id="0" name=""/>
        <dsp:cNvSpPr/>
      </dsp:nvSpPr>
      <dsp:spPr>
        <a:xfrm>
          <a:off x="441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Analyzing Green Button Data for Real‑World Decisions</a:t>
          </a:r>
        </a:p>
      </dsp:txBody>
      <dsp:txXfrm>
        <a:off x="4412935" y="317640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C4747-7DB4-4C63-B5BD-37F22F63D040}">
      <dsp:nvSpPr>
        <dsp:cNvPr id="0" name=""/>
        <dsp:cNvSpPr/>
      </dsp:nvSpPr>
      <dsp:spPr>
        <a:xfrm>
          <a:off x="1138811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9DB13-0484-4671-B20A-FFB221A7D656}">
      <dsp:nvSpPr>
        <dsp:cNvPr id="0" name=""/>
        <dsp:cNvSpPr/>
      </dsp:nvSpPr>
      <dsp:spPr>
        <a:xfrm>
          <a:off x="729373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Parse the raw energy file</a:t>
          </a:r>
        </a:p>
      </dsp:txBody>
      <dsp:txXfrm>
        <a:off x="729373" y="1314747"/>
        <a:ext cx="1488867" cy="595546"/>
      </dsp:txXfrm>
    </dsp:sp>
    <dsp:sp modelId="{2A6CDC9F-DBFF-40DB-9E15-C771F5FF8E89}">
      <dsp:nvSpPr>
        <dsp:cNvPr id="0" name=""/>
        <dsp:cNvSpPr/>
      </dsp:nvSpPr>
      <dsp:spPr>
        <a:xfrm>
          <a:off x="2888230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88F68-70E9-4F20-A181-5A9C48D49A79}">
      <dsp:nvSpPr>
        <dsp:cNvPr id="0" name=""/>
        <dsp:cNvSpPr/>
      </dsp:nvSpPr>
      <dsp:spPr>
        <a:xfrm>
          <a:off x="2478792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Calculate costs</a:t>
          </a:r>
        </a:p>
      </dsp:txBody>
      <dsp:txXfrm>
        <a:off x="2478792" y="1314747"/>
        <a:ext cx="1488867" cy="595546"/>
      </dsp:txXfrm>
    </dsp:sp>
    <dsp:sp modelId="{2F1CAF6A-DB44-4EAC-9718-47348768AEE3}">
      <dsp:nvSpPr>
        <dsp:cNvPr id="0" name=""/>
        <dsp:cNvSpPr/>
      </dsp:nvSpPr>
      <dsp:spPr>
        <a:xfrm>
          <a:off x="4637649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3B71-D5AE-4C31-86A0-7E80B6C40483}">
      <dsp:nvSpPr>
        <dsp:cNvPr id="0" name=""/>
        <dsp:cNvSpPr/>
      </dsp:nvSpPr>
      <dsp:spPr>
        <a:xfrm>
          <a:off x="4228211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Recommend best $ plan</a:t>
          </a:r>
        </a:p>
      </dsp:txBody>
      <dsp:txXfrm>
        <a:off x="4228211" y="1314747"/>
        <a:ext cx="1488867" cy="595546"/>
      </dsp:txXfrm>
    </dsp:sp>
    <dsp:sp modelId="{17D3137E-0956-44A4-97DF-47531E303A5D}">
      <dsp:nvSpPr>
        <dsp:cNvPr id="0" name=""/>
        <dsp:cNvSpPr/>
      </dsp:nvSpPr>
      <dsp:spPr>
        <a:xfrm>
          <a:off x="6387068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25C55-93DD-4814-A4EB-98866A9F1DAB}">
      <dsp:nvSpPr>
        <dsp:cNvPr id="0" name=""/>
        <dsp:cNvSpPr/>
      </dsp:nvSpPr>
      <dsp:spPr>
        <a:xfrm>
          <a:off x="5977630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Build UI</a:t>
          </a:r>
        </a:p>
      </dsp:txBody>
      <dsp:txXfrm>
        <a:off x="5977630" y="1314747"/>
        <a:ext cx="1488867" cy="595546"/>
      </dsp:txXfrm>
    </dsp:sp>
    <dsp:sp modelId="{23846407-2C5A-4609-A6A1-BE05DB50DA5D}">
      <dsp:nvSpPr>
        <dsp:cNvPr id="0" name=""/>
        <dsp:cNvSpPr/>
      </dsp:nvSpPr>
      <dsp:spPr>
        <a:xfrm>
          <a:off x="2888230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1D2FF-AD23-4DF5-B9D2-E402AC1CC1E7}">
      <dsp:nvSpPr>
        <dsp:cNvPr id="0" name=""/>
        <dsp:cNvSpPr/>
      </dsp:nvSpPr>
      <dsp:spPr>
        <a:xfrm>
          <a:off x="2478792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Show cool graphs</a:t>
          </a:r>
          <a:endParaRPr lang="en-US" sz="2100" kern="1200" dirty="0"/>
        </a:p>
      </dsp:txBody>
      <dsp:txXfrm>
        <a:off x="2478792" y="3204069"/>
        <a:ext cx="1488867" cy="595546"/>
      </dsp:txXfrm>
    </dsp:sp>
    <dsp:sp modelId="{A3301783-09C6-4F8A-8324-1AB773DC94F1}">
      <dsp:nvSpPr>
        <dsp:cNvPr id="0" name=""/>
        <dsp:cNvSpPr/>
      </dsp:nvSpPr>
      <dsp:spPr>
        <a:xfrm>
          <a:off x="4637649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2122-FD20-481A-83C8-0450231BE0EB}">
      <dsp:nvSpPr>
        <dsp:cNvPr id="0" name=""/>
        <dsp:cNvSpPr/>
      </dsp:nvSpPr>
      <dsp:spPr>
        <a:xfrm>
          <a:off x="4228211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Show useful </a:t>
          </a:r>
          <a:r>
            <a:rPr lang="en-US" sz="2100" kern="1200" dirty="0"/>
            <a:t>alerts</a:t>
          </a:r>
        </a:p>
      </dsp:txBody>
      <dsp:txXfrm>
        <a:off x="4228211" y="3204069"/>
        <a:ext cx="1488867" cy="595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DB9E7-2AAB-4619-B37E-FE248D610E33}">
      <dsp:nvSpPr>
        <dsp:cNvPr id="0" name=""/>
        <dsp:cNvSpPr/>
      </dsp:nvSpPr>
      <dsp:spPr>
        <a:xfrm>
          <a:off x="0" y="37309"/>
          <a:ext cx="5000124" cy="17105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• &lt;value&gt;: consumption (kWh)</a:t>
          </a:r>
        </a:p>
      </dsp:txBody>
      <dsp:txXfrm>
        <a:off x="83502" y="120811"/>
        <a:ext cx="4833120" cy="1543536"/>
      </dsp:txXfrm>
    </dsp:sp>
    <dsp:sp modelId="{DCFA4046-6C9C-49EC-BC15-631D5B640286}">
      <dsp:nvSpPr>
        <dsp:cNvPr id="0" name=""/>
        <dsp:cNvSpPr/>
      </dsp:nvSpPr>
      <dsp:spPr>
        <a:xfrm>
          <a:off x="0" y="1871689"/>
          <a:ext cx="5000124" cy="171054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• &lt;start&gt;: timestamp → EST</a:t>
          </a:r>
        </a:p>
      </dsp:txBody>
      <dsp:txXfrm>
        <a:off x="83502" y="1955191"/>
        <a:ext cx="4833120" cy="1543536"/>
      </dsp:txXfrm>
    </dsp:sp>
    <dsp:sp modelId="{0A9104A7-AEA1-4432-8000-B6836AD03F00}">
      <dsp:nvSpPr>
        <dsp:cNvPr id="0" name=""/>
        <dsp:cNvSpPr/>
      </dsp:nvSpPr>
      <dsp:spPr>
        <a:xfrm>
          <a:off x="0" y="3706069"/>
          <a:ext cx="5000124" cy="17105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• &lt;tou&gt;: pricing tier code</a:t>
          </a:r>
        </a:p>
      </dsp:txBody>
      <dsp:txXfrm>
        <a:off x="83502" y="3789571"/>
        <a:ext cx="4833120" cy="1543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B44E4-8BDC-4550-9576-3D19763648D2}">
      <dsp:nvSpPr>
        <dsp:cNvPr id="0" name=""/>
        <dsp:cNvSpPr/>
      </dsp:nvSpPr>
      <dsp:spPr>
        <a:xfrm>
          <a:off x="2223" y="548300"/>
          <a:ext cx="1763970" cy="24695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6" tIns="330200" rIns="13752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Split at BREAK</a:t>
          </a:r>
        </a:p>
      </dsp:txBody>
      <dsp:txXfrm>
        <a:off x="2223" y="1486732"/>
        <a:ext cx="1763970" cy="1481735"/>
      </dsp:txXfrm>
    </dsp:sp>
    <dsp:sp modelId="{A9477F94-39A8-48D7-A1B3-E805235A57D6}">
      <dsp:nvSpPr>
        <dsp:cNvPr id="0" name=""/>
        <dsp:cNvSpPr/>
      </dsp:nvSpPr>
      <dsp:spPr>
        <a:xfrm>
          <a:off x="513774" y="795256"/>
          <a:ext cx="740867" cy="7408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" tIns="12700" rIns="57761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</a:t>
          </a:r>
        </a:p>
      </dsp:txBody>
      <dsp:txXfrm>
        <a:off x="622271" y="903753"/>
        <a:ext cx="523873" cy="523873"/>
      </dsp:txXfrm>
    </dsp:sp>
    <dsp:sp modelId="{F52BA230-20F9-45EF-A816-B5F09DC3F010}">
      <dsp:nvSpPr>
        <dsp:cNvPr id="0" name=""/>
        <dsp:cNvSpPr/>
      </dsp:nvSpPr>
      <dsp:spPr>
        <a:xfrm>
          <a:off x="2223" y="3017787"/>
          <a:ext cx="1763970" cy="72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ADC18-0135-4A22-B95A-55AA576F73F3}">
      <dsp:nvSpPr>
        <dsp:cNvPr id="0" name=""/>
        <dsp:cNvSpPr/>
      </dsp:nvSpPr>
      <dsp:spPr>
        <a:xfrm>
          <a:off x="1942591" y="548300"/>
          <a:ext cx="1763970" cy="2469558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6" tIns="330200" rIns="13752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Track when inside a record</a:t>
          </a:r>
        </a:p>
      </dsp:txBody>
      <dsp:txXfrm>
        <a:off x="1942591" y="1486732"/>
        <a:ext cx="1763970" cy="1481735"/>
      </dsp:txXfrm>
    </dsp:sp>
    <dsp:sp modelId="{97E60BE7-400F-458A-82E3-D11A11DCF910}">
      <dsp:nvSpPr>
        <dsp:cNvPr id="0" name=""/>
        <dsp:cNvSpPr/>
      </dsp:nvSpPr>
      <dsp:spPr>
        <a:xfrm>
          <a:off x="2454142" y="795256"/>
          <a:ext cx="740867" cy="740867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" tIns="12700" rIns="57761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</a:t>
          </a:r>
        </a:p>
      </dsp:txBody>
      <dsp:txXfrm>
        <a:off x="2562639" y="903753"/>
        <a:ext cx="523873" cy="523873"/>
      </dsp:txXfrm>
    </dsp:sp>
    <dsp:sp modelId="{19BB3C84-C3CE-427E-B4EE-3F1D86C827CD}">
      <dsp:nvSpPr>
        <dsp:cNvPr id="0" name=""/>
        <dsp:cNvSpPr/>
      </dsp:nvSpPr>
      <dsp:spPr>
        <a:xfrm>
          <a:off x="1942591" y="3017787"/>
          <a:ext cx="1763970" cy="72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7A242-522B-4F6E-8C90-69990B27F657}">
      <dsp:nvSpPr>
        <dsp:cNvPr id="0" name=""/>
        <dsp:cNvSpPr/>
      </dsp:nvSpPr>
      <dsp:spPr>
        <a:xfrm>
          <a:off x="3882958" y="548300"/>
          <a:ext cx="1763970" cy="2469558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6" tIns="330200" rIns="13752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Extract start, value, tou</a:t>
          </a:r>
        </a:p>
      </dsp:txBody>
      <dsp:txXfrm>
        <a:off x="3882958" y="1486732"/>
        <a:ext cx="1763970" cy="1481735"/>
      </dsp:txXfrm>
    </dsp:sp>
    <dsp:sp modelId="{62AF841E-4F2F-4040-8F80-BAA860C9FDFC}">
      <dsp:nvSpPr>
        <dsp:cNvPr id="0" name=""/>
        <dsp:cNvSpPr/>
      </dsp:nvSpPr>
      <dsp:spPr>
        <a:xfrm>
          <a:off x="4394509" y="795256"/>
          <a:ext cx="740867" cy="740867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" tIns="12700" rIns="57761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</a:t>
          </a:r>
        </a:p>
      </dsp:txBody>
      <dsp:txXfrm>
        <a:off x="4503006" y="903753"/>
        <a:ext cx="523873" cy="523873"/>
      </dsp:txXfrm>
    </dsp:sp>
    <dsp:sp modelId="{EA59A383-F3A9-4449-903B-CA4878FD3480}">
      <dsp:nvSpPr>
        <dsp:cNvPr id="0" name=""/>
        <dsp:cNvSpPr/>
      </dsp:nvSpPr>
      <dsp:spPr>
        <a:xfrm>
          <a:off x="3882958" y="3017787"/>
          <a:ext cx="1763970" cy="72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1D48-012F-4395-810A-3C7828D47F93}">
      <dsp:nvSpPr>
        <dsp:cNvPr id="0" name=""/>
        <dsp:cNvSpPr/>
      </dsp:nvSpPr>
      <dsp:spPr>
        <a:xfrm>
          <a:off x="5823326" y="548300"/>
          <a:ext cx="1763970" cy="246955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6" tIns="330200" rIns="13752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Store clean data</a:t>
          </a:r>
        </a:p>
      </dsp:txBody>
      <dsp:txXfrm>
        <a:off x="5823326" y="1486732"/>
        <a:ext cx="1763970" cy="1481735"/>
      </dsp:txXfrm>
    </dsp:sp>
    <dsp:sp modelId="{998B6451-AE95-45B1-B98C-A0ED1183A6AC}">
      <dsp:nvSpPr>
        <dsp:cNvPr id="0" name=""/>
        <dsp:cNvSpPr/>
      </dsp:nvSpPr>
      <dsp:spPr>
        <a:xfrm>
          <a:off x="6334877" y="795256"/>
          <a:ext cx="740867" cy="740867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" tIns="12700" rIns="57761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4</a:t>
          </a:r>
        </a:p>
      </dsp:txBody>
      <dsp:txXfrm>
        <a:off x="6443374" y="903753"/>
        <a:ext cx="523873" cy="523873"/>
      </dsp:txXfrm>
    </dsp:sp>
    <dsp:sp modelId="{54BE6683-4A21-43EB-9069-ED0815CB4F87}">
      <dsp:nvSpPr>
        <dsp:cNvPr id="0" name=""/>
        <dsp:cNvSpPr/>
      </dsp:nvSpPr>
      <dsp:spPr>
        <a:xfrm>
          <a:off x="5823326" y="3017787"/>
          <a:ext cx="1763970" cy="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DBC24-749C-4F35-857C-579B5AC00F07}">
      <dsp:nvSpPr>
        <dsp:cNvPr id="0" name=""/>
        <dsp:cNvSpPr/>
      </dsp:nvSpPr>
      <dsp:spPr>
        <a:xfrm>
          <a:off x="0" y="0"/>
          <a:ext cx="3815379" cy="1031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E936-A2C2-4076-8E86-1EB48A788535}">
      <dsp:nvSpPr>
        <dsp:cNvPr id="0" name=""/>
        <dsp:cNvSpPr/>
      </dsp:nvSpPr>
      <dsp:spPr>
        <a:xfrm>
          <a:off x="311880" y="232417"/>
          <a:ext cx="567055" cy="567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865A2B-3C99-4064-8F3D-967F24209C10}">
      <dsp:nvSpPr>
        <dsp:cNvPr id="0" name=""/>
        <dsp:cNvSpPr/>
      </dsp:nvSpPr>
      <dsp:spPr>
        <a:xfrm>
          <a:off x="1190816" y="440"/>
          <a:ext cx="2624562" cy="103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15" tIns="109115" rIns="109115" bIns="1091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 inputs time range + threshold</a:t>
          </a:r>
        </a:p>
      </dsp:txBody>
      <dsp:txXfrm>
        <a:off x="1190816" y="440"/>
        <a:ext cx="2624562" cy="1031009"/>
      </dsp:txXfrm>
    </dsp:sp>
    <dsp:sp modelId="{DD155EDB-586F-4820-8D7A-CB72C9909DF8}">
      <dsp:nvSpPr>
        <dsp:cNvPr id="0" name=""/>
        <dsp:cNvSpPr/>
      </dsp:nvSpPr>
      <dsp:spPr>
        <a:xfrm>
          <a:off x="0" y="1289203"/>
          <a:ext cx="3815379" cy="1031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CBB87-68A7-4394-BAA0-BACB13E0E37B}">
      <dsp:nvSpPr>
        <dsp:cNvPr id="0" name=""/>
        <dsp:cNvSpPr/>
      </dsp:nvSpPr>
      <dsp:spPr>
        <a:xfrm>
          <a:off x="311880" y="1521180"/>
          <a:ext cx="567055" cy="567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1A4EDE-FC94-4706-BFA2-87CA39163C3B}">
      <dsp:nvSpPr>
        <dsp:cNvPr id="0" name=""/>
        <dsp:cNvSpPr/>
      </dsp:nvSpPr>
      <dsp:spPr>
        <a:xfrm>
          <a:off x="1190816" y="1289203"/>
          <a:ext cx="2624562" cy="103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15" tIns="109115" rIns="109115" bIns="1091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Alert when kWh exceeds limit at certain times</a:t>
          </a:r>
        </a:p>
      </dsp:txBody>
      <dsp:txXfrm>
        <a:off x="1190816" y="1289203"/>
        <a:ext cx="2624562" cy="1031009"/>
      </dsp:txXfrm>
    </dsp:sp>
    <dsp:sp modelId="{0C50538B-CEBB-445F-A03E-6D3D179CFB0A}">
      <dsp:nvSpPr>
        <dsp:cNvPr id="0" name=""/>
        <dsp:cNvSpPr/>
      </dsp:nvSpPr>
      <dsp:spPr>
        <a:xfrm>
          <a:off x="0" y="2577965"/>
          <a:ext cx="3815379" cy="10310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15EB-8A10-4F00-B13F-528761B2BBE6}">
      <dsp:nvSpPr>
        <dsp:cNvPr id="0" name=""/>
        <dsp:cNvSpPr/>
      </dsp:nvSpPr>
      <dsp:spPr>
        <a:xfrm>
          <a:off x="311880" y="2809942"/>
          <a:ext cx="567055" cy="5670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520528-470E-4449-A3A4-AD240BAF797A}">
      <dsp:nvSpPr>
        <dsp:cNvPr id="0" name=""/>
        <dsp:cNvSpPr/>
      </dsp:nvSpPr>
      <dsp:spPr>
        <a:xfrm>
          <a:off x="1190816" y="2577965"/>
          <a:ext cx="2624562" cy="103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15" tIns="109115" rIns="109115" bIns="1091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Graphs and Data</a:t>
          </a:r>
        </a:p>
      </dsp:txBody>
      <dsp:txXfrm>
        <a:off x="1190816" y="2577965"/>
        <a:ext cx="2624562" cy="1031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E6E56-6EF8-47FA-A400-024EA497E7C8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6C4C3-FD15-41AF-97C6-72AE566E2260}">
      <dsp:nvSpPr>
        <dsp:cNvPr id="0" name=""/>
        <dsp:cNvSpPr/>
      </dsp:nvSpPr>
      <dsp:spPr>
        <a:xfrm>
          <a:off x="0" y="531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Find your stations and log in</a:t>
          </a:r>
        </a:p>
      </dsp:txBody>
      <dsp:txXfrm>
        <a:off x="0" y="531"/>
        <a:ext cx="7886700" cy="435027"/>
      </dsp:txXfrm>
    </dsp:sp>
    <dsp:sp modelId="{594D7A31-792B-48BE-8AFB-DAF660CF8D0B}">
      <dsp:nvSpPr>
        <dsp:cNvPr id="0" name=""/>
        <dsp:cNvSpPr/>
      </dsp:nvSpPr>
      <dsp:spPr>
        <a:xfrm>
          <a:off x="0" y="435558"/>
          <a:ext cx="7886700" cy="0"/>
        </a:xfrm>
        <a:prstGeom prst="lin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C274B-2418-4D4B-81F9-75CBB95400BF}">
      <dsp:nvSpPr>
        <dsp:cNvPr id="0" name=""/>
        <dsp:cNvSpPr/>
      </dsp:nvSpPr>
      <dsp:spPr>
        <a:xfrm>
          <a:off x="0" y="435558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 to MarkElgersma.com and get some starter code</a:t>
          </a:r>
        </a:p>
      </dsp:txBody>
      <dsp:txXfrm>
        <a:off x="0" y="435558"/>
        <a:ext cx="7886700" cy="435027"/>
      </dsp:txXfrm>
    </dsp:sp>
    <dsp:sp modelId="{94FDE542-D3D1-435A-B3B0-C03F68C7832B}">
      <dsp:nvSpPr>
        <dsp:cNvPr id="0" name=""/>
        <dsp:cNvSpPr/>
      </dsp:nvSpPr>
      <dsp:spPr>
        <a:xfrm>
          <a:off x="0" y="870586"/>
          <a:ext cx="7886700" cy="0"/>
        </a:xfrm>
        <a:prstGeom prst="lin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8647E-4D27-4D4E-A9BA-BEA48EA5BF08}">
      <dsp:nvSpPr>
        <dsp:cNvPr id="0" name=""/>
        <dsp:cNvSpPr/>
      </dsp:nvSpPr>
      <dsp:spPr>
        <a:xfrm>
          <a:off x="0" y="870586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Plan out what your program will look like and do</a:t>
          </a:r>
        </a:p>
      </dsp:txBody>
      <dsp:txXfrm>
        <a:off x="0" y="870586"/>
        <a:ext cx="7886700" cy="435027"/>
      </dsp:txXfrm>
    </dsp:sp>
    <dsp:sp modelId="{2C091387-E28A-46C6-B215-837D2C9071C5}">
      <dsp:nvSpPr>
        <dsp:cNvPr id="0" name=""/>
        <dsp:cNvSpPr/>
      </dsp:nvSpPr>
      <dsp:spPr>
        <a:xfrm>
          <a:off x="0" y="1305613"/>
          <a:ext cx="788670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905DB-6CCD-46A0-BE86-5ADCA967B851}">
      <dsp:nvSpPr>
        <dsp:cNvPr id="0" name=""/>
        <dsp:cNvSpPr/>
      </dsp:nvSpPr>
      <dsp:spPr>
        <a:xfrm>
          <a:off x="0" y="1305613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Divide and Conquer with your team</a:t>
          </a:r>
        </a:p>
      </dsp:txBody>
      <dsp:txXfrm>
        <a:off x="0" y="1305613"/>
        <a:ext cx="7886700" cy="435027"/>
      </dsp:txXfrm>
    </dsp:sp>
    <dsp:sp modelId="{1B8A065F-6E35-4D62-8517-9DCD8C263D96}">
      <dsp:nvSpPr>
        <dsp:cNvPr id="0" name=""/>
        <dsp:cNvSpPr/>
      </dsp:nvSpPr>
      <dsp:spPr>
        <a:xfrm>
          <a:off x="0" y="1740641"/>
          <a:ext cx="7886700" cy="0"/>
        </a:xfrm>
        <a:prstGeom prst="lin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D3AA9-11C8-44D5-835E-E5A6E0A33B18}">
      <dsp:nvSpPr>
        <dsp:cNvPr id="0" name=""/>
        <dsp:cNvSpPr/>
      </dsp:nvSpPr>
      <dsp:spPr>
        <a:xfrm>
          <a:off x="0" y="1740641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Bathrooms and a water filling station are right and then left</a:t>
          </a:r>
        </a:p>
      </dsp:txBody>
      <dsp:txXfrm>
        <a:off x="0" y="1740641"/>
        <a:ext cx="7886700" cy="435027"/>
      </dsp:txXfrm>
    </dsp:sp>
    <dsp:sp modelId="{D32EFB6B-19AA-4066-A3AE-7F8DF78BF817}">
      <dsp:nvSpPr>
        <dsp:cNvPr id="0" name=""/>
        <dsp:cNvSpPr/>
      </dsp:nvSpPr>
      <dsp:spPr>
        <a:xfrm>
          <a:off x="0" y="2175668"/>
          <a:ext cx="7886700" cy="0"/>
        </a:xfrm>
        <a:prstGeom prst="lin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32CDB-1AFA-49F7-958D-BC59EF162C6D}">
      <dsp:nvSpPr>
        <dsp:cNvPr id="0" name=""/>
        <dsp:cNvSpPr/>
      </dsp:nvSpPr>
      <dsp:spPr>
        <a:xfrm>
          <a:off x="0" y="2175669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Enjoy a pizza lunch at 11:20 – enjoy it in room 120 at the tables with stools</a:t>
          </a:r>
        </a:p>
      </dsp:txBody>
      <dsp:txXfrm>
        <a:off x="0" y="2175669"/>
        <a:ext cx="7886700" cy="435027"/>
      </dsp:txXfrm>
    </dsp:sp>
    <dsp:sp modelId="{F0F5DAE2-B8FF-46D6-A463-95B61BBC19C3}">
      <dsp:nvSpPr>
        <dsp:cNvPr id="0" name=""/>
        <dsp:cNvSpPr/>
      </dsp:nvSpPr>
      <dsp:spPr>
        <a:xfrm>
          <a:off x="0" y="2610696"/>
          <a:ext cx="788670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CD88F-6180-475C-B407-332052853C65}">
      <dsp:nvSpPr>
        <dsp:cNvPr id="0" name=""/>
        <dsp:cNvSpPr/>
      </dsp:nvSpPr>
      <dsp:spPr>
        <a:xfrm>
          <a:off x="0" y="2610696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3:15pm to 3:45pm – initial judging begins to rank teams</a:t>
          </a:r>
        </a:p>
      </dsp:txBody>
      <dsp:txXfrm>
        <a:off x="0" y="2610696"/>
        <a:ext cx="7886700" cy="435027"/>
      </dsp:txXfrm>
    </dsp:sp>
    <dsp:sp modelId="{B8F3A8F9-8F76-4868-A062-EAFC4263A23B}">
      <dsp:nvSpPr>
        <dsp:cNvPr id="0" name=""/>
        <dsp:cNvSpPr/>
      </dsp:nvSpPr>
      <dsp:spPr>
        <a:xfrm>
          <a:off x="0" y="3045724"/>
          <a:ext cx="7886700" cy="0"/>
        </a:xfrm>
        <a:prstGeom prst="lin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4DB7E-AB26-4DEF-A8D0-58BF5FCD34E9}">
      <dsp:nvSpPr>
        <dsp:cNvPr id="0" name=""/>
        <dsp:cNvSpPr/>
      </dsp:nvSpPr>
      <dsp:spPr>
        <a:xfrm>
          <a:off x="0" y="3045724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4pm – all assemble in room 121 for presentations from top teams (3-5 min each)</a:t>
          </a:r>
        </a:p>
      </dsp:txBody>
      <dsp:txXfrm>
        <a:off x="0" y="3045724"/>
        <a:ext cx="7886700" cy="435027"/>
      </dsp:txXfrm>
    </dsp:sp>
    <dsp:sp modelId="{B560AA85-8246-4ED7-A37B-618BBC396190}">
      <dsp:nvSpPr>
        <dsp:cNvPr id="0" name=""/>
        <dsp:cNvSpPr/>
      </dsp:nvSpPr>
      <dsp:spPr>
        <a:xfrm>
          <a:off x="0" y="3480751"/>
          <a:ext cx="7886700" cy="0"/>
        </a:xfrm>
        <a:prstGeom prst="lin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681FC-ED76-4F77-A889-CFB5968E169F}">
      <dsp:nvSpPr>
        <dsp:cNvPr id="0" name=""/>
        <dsp:cNvSpPr/>
      </dsp:nvSpPr>
      <dsp:spPr>
        <a:xfrm>
          <a:off x="0" y="3480751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4:15 – Prizes selections</a:t>
          </a:r>
        </a:p>
      </dsp:txBody>
      <dsp:txXfrm>
        <a:off x="0" y="3480751"/>
        <a:ext cx="7886700" cy="435027"/>
      </dsp:txXfrm>
    </dsp:sp>
    <dsp:sp modelId="{3679BB0B-A0F3-41B5-96F2-433E2911CCD2}">
      <dsp:nvSpPr>
        <dsp:cNvPr id="0" name=""/>
        <dsp:cNvSpPr/>
      </dsp:nvSpPr>
      <dsp:spPr>
        <a:xfrm>
          <a:off x="0" y="3915779"/>
          <a:ext cx="78867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F36F3-61B7-4F99-8A3F-818270D333AE}">
      <dsp:nvSpPr>
        <dsp:cNvPr id="0" name=""/>
        <dsp:cNvSpPr/>
      </dsp:nvSpPr>
      <dsp:spPr>
        <a:xfrm>
          <a:off x="0" y="3915779"/>
          <a:ext cx="78867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4:30 – Until next time</a:t>
          </a:r>
        </a:p>
      </dsp:txBody>
      <dsp:txXfrm>
        <a:off x="0" y="3915779"/>
        <a:ext cx="7886700" cy="43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rimsbypow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AD1E-B320-F0C8-9922-1DCEF9571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087F9-2917-1761-F85C-B994FB20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584" y="377825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b="1" dirty="0"/>
              <a:t>Welcome to:</a:t>
            </a:r>
            <a:endParaRPr lang="en-CA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C13F3-16A4-3558-3FF6-028417E3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132"/>
            <a:ext cx="9144000" cy="352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480AA-B18B-660D-4579-25DD7B53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" y="5285269"/>
            <a:ext cx="1352550" cy="67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5A1D8-88CC-D46F-7A99-536159FF3B11}"/>
              </a:ext>
            </a:extLst>
          </p:cNvPr>
          <p:cNvSpPr txBox="1"/>
          <p:nvPr/>
        </p:nvSpPr>
        <p:spPr>
          <a:xfrm>
            <a:off x="1335024" y="6169242"/>
            <a:ext cx="575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special thanks to our sponsors, DSBN and Savage Data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C31DC-9CC4-0356-B465-FBAC87EB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5251049"/>
            <a:ext cx="1066949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blue and yellow lights&#10;&#10;AI-generated content may be incorrect.">
            <a:extLst>
              <a:ext uri="{FF2B5EF4-FFF2-40B4-BE49-F238E27FC236}">
                <a16:creationId xmlns:a16="http://schemas.microsoft.com/office/drawing/2014/main" id="{5AA7319D-0E93-DA2C-43EA-2A648CBFB2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US" sz="4000"/>
              <a:t>What Now?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E87A3B-6696-BD09-69A4-46D61681E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002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US" sz="3500">
                <a:solidFill>
                  <a:srgbClr val="FFFFFF"/>
                </a:solidFill>
              </a:rPr>
              <a:t>🚀 Power Up Your Data Skills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EC0D77-D728-0107-31E6-D121768DB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20673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US" sz="3500" dirty="0">
                <a:solidFill>
                  <a:srgbClr val="FFFFFF"/>
                </a:solidFill>
              </a:rPr>
              <a:t>🎯 Mission: Utility Advisor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F75184-3A39-B283-D810-98E6D6CAB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00387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US" sz="3500" dirty="0"/>
              <a:t>🔌 Green Button XML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Standard utility data format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Complex machine-readable XML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You extract only what matters</a:t>
            </a:r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1C81CAB5-0B69-F5C5-CACF-584C57F1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69" r="37081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defRPr sz="4000" b="1">
                <a:solidFill>
                  <a:srgbClr val="FFFFFF"/>
                </a:solidFill>
              </a:defRPr>
            </a:pPr>
            <a:r>
              <a:rPr lang="en-CA" sz="3500">
                <a:solidFill>
                  <a:srgbClr val="FFFFFF"/>
                </a:solidFill>
              </a:rPr>
              <a:t>🔬 Inside a Single Record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713656-2ED4-3125-705E-D7844D2AB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423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CA" sz="3500" dirty="0">
                <a:solidFill>
                  <a:schemeClr val="tx2"/>
                </a:solidFill>
              </a:rPr>
              <a:t>🧠 Strategy of the Provided Code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F355C2-7E74-96BA-D748-84201DC7A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88432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CA" sz="3100">
                <a:solidFill>
                  <a:schemeClr val="tx2"/>
                </a:solidFill>
              </a:rPr>
              <a:t>💲 Pricing 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rmAutofit/>
          </a:bodyPr>
          <a:lstStyle/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000" dirty="0">
                <a:solidFill>
                  <a:schemeClr val="tx2"/>
                </a:solidFill>
                <a:hlinkClick r:id="rId2"/>
              </a:rPr>
              <a:t>Energy-Use Rates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000" dirty="0">
                <a:solidFill>
                  <a:schemeClr val="tx2"/>
                </a:solidFill>
              </a:rPr>
              <a:t>Time Of Use (TOU): 1 = High, 2 = Medium, 3 = Low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000" dirty="0">
                <a:solidFill>
                  <a:schemeClr val="tx2"/>
                </a:solidFill>
              </a:rPr>
              <a:t>Tiered Billing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000" dirty="0">
                <a:solidFill>
                  <a:schemeClr val="tx2"/>
                </a:solidFill>
              </a:rPr>
              <a:t>Ultra‑Low Overnight (ULO)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endParaRPr lang="en-US" sz="2000" dirty="0">
              <a:solidFill>
                <a:schemeClr val="tx2"/>
              </a:solidFill>
            </a:endParaRP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US" sz="2000" dirty="0">
                <a:solidFill>
                  <a:schemeClr val="tx2"/>
                </a:solidFill>
              </a:rPr>
              <a:t>Which one is the best for you? Save $$$, help your neighbor!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9AEADD-5D5B-CF06-83F8-8FC1F80D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8" y="802955"/>
            <a:ext cx="2573446" cy="57442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685800"/>
            <a:ext cx="7543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FC589-9F84-00F4-4F3A-7C5E2245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644" y="-1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166" y="294935"/>
            <a:ext cx="3815379" cy="1692835"/>
          </a:xfrm>
          <a:solidFill>
            <a:srgbClr val="4F81BD">
              <a:tint val="40000"/>
              <a:hueOff val="0"/>
              <a:satOff val="0"/>
              <a:lumOff val="0"/>
              <a:alpha val="64000"/>
            </a:srgbClr>
          </a:solidFill>
          <a:ln>
            <a:noFill/>
          </a:ln>
          <a:effectLst>
            <a:softEdge rad="0"/>
          </a:effectLst>
        </p:spPr>
        <p:txBody>
          <a:bodyPr anchor="t">
            <a:normAutofit fontScale="90000"/>
          </a:bodyPr>
          <a:lstStyle/>
          <a:p>
            <a:pPr algn="l">
              <a:defRPr sz="4000" b="1">
                <a:solidFill>
                  <a:srgbClr val="FFFFFF"/>
                </a:solidFill>
              </a:defRPr>
            </a:pPr>
            <a:r>
              <a:rPr lang="en-CA" sz="4000" dirty="0"/>
              <a:t>⚠️ </a:t>
            </a:r>
            <a:br>
              <a:rPr lang="en-CA" sz="4000" dirty="0"/>
            </a:br>
            <a:r>
              <a:rPr lang="en-CA" sz="4000" dirty="0">
                <a:solidFill>
                  <a:schemeClr val="accent2">
                    <a:lumMod val="50000"/>
                  </a:schemeClr>
                </a:solidFill>
              </a:rPr>
              <a:t>Usage Spike Alerts</a:t>
            </a:r>
            <a:br>
              <a:rPr lang="en-CA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CA" sz="4000" dirty="0">
                <a:solidFill>
                  <a:schemeClr val="accent2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23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627006-D5F3-4F7D-9AD3-A91F8E438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68017"/>
              </p:ext>
            </p:extLst>
          </p:nvPr>
        </p:nvGraphicFramePr>
        <p:xfrm>
          <a:off x="2663166" y="2378635"/>
          <a:ext cx="3815379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CA" sz="3850" dirty="0"/>
              <a:t>🏆</a:t>
            </a:r>
            <a:r>
              <a:rPr lang="en-CA" sz="3850" dirty="0">
                <a:solidFill>
                  <a:schemeClr val="tx2">
                    <a:lumMod val="50000"/>
                  </a:schemeClr>
                </a:solidFill>
              </a:rPr>
              <a:t>Point System</a:t>
            </a:r>
            <a:endParaRPr lang="en-CA" sz="3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Functionality 						10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User Experience 					10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Recommendation Engine 			20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Alerts							20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Graphs							20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Documentation					10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Presentation (top 3 teams)		10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Collaboration						 5</a:t>
            </a:r>
          </a:p>
          <a:p>
            <a:pPr>
              <a:defRPr sz="2400">
                <a:solidFill>
                  <a:srgbClr val="F0F0F0"/>
                </a:solidFill>
              </a:defRPr>
            </a:pPr>
            <a:r>
              <a:rPr lang="en-CA" sz="2100" dirty="0">
                <a:solidFill>
                  <a:schemeClr val="tx2">
                    <a:lumMod val="50000"/>
                  </a:schemeClr>
                </a:solidFill>
              </a:rPr>
              <a:t>Top Team Chooses First!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Graphic 20" descr="Ribbon">
            <a:extLst>
              <a:ext uri="{FF2B5EF4-FFF2-40B4-BE49-F238E27FC236}">
                <a16:creationId xmlns:a16="http://schemas.microsoft.com/office/drawing/2014/main" id="{681E4EDB-4A53-C9CE-9235-34161CB1A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 Medium</vt:lpstr>
      <vt:lpstr>Office Theme</vt:lpstr>
      <vt:lpstr>PowerPoint Presentation</vt:lpstr>
      <vt:lpstr>🚀 Power Up Your Data Skills</vt:lpstr>
      <vt:lpstr>🎯 Mission: Utility Advisor</vt:lpstr>
      <vt:lpstr>🔌 Green Button XML Data</vt:lpstr>
      <vt:lpstr>🔬 Inside a Single Record</vt:lpstr>
      <vt:lpstr>🧠 Strategy of the Provided Code</vt:lpstr>
      <vt:lpstr>💲 Pricing Tiers</vt:lpstr>
      <vt:lpstr>⚠️  Usage Spike Alerts Data</vt:lpstr>
      <vt:lpstr>🏆Point System</vt:lpstr>
      <vt:lpstr>What Now?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Mark</dc:creator>
  <cp:keywords/>
  <dc:description>generated using python-pptx</dc:description>
  <cp:lastModifiedBy>Elgersma, Mark</cp:lastModifiedBy>
  <cp:revision>2</cp:revision>
  <dcterms:created xsi:type="dcterms:W3CDTF">2013-01-27T09:14:16Z</dcterms:created>
  <dcterms:modified xsi:type="dcterms:W3CDTF">2025-12-03T13:50:30Z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2e77fb-ffa4-4989-8216-bb3dcc86502e_Enabled">
    <vt:lpwstr>true</vt:lpwstr>
  </property>
  <property fmtid="{D5CDD505-2E9C-101B-9397-08002B2CF9AE}" pid="3" name="MSIP_Label_eb2e77fb-ffa4-4989-8216-bb3dcc86502e_SetDate">
    <vt:lpwstr>2025-12-01T02:26:32Z</vt:lpwstr>
  </property>
  <property fmtid="{D5CDD505-2E9C-101B-9397-08002B2CF9AE}" pid="4" name="MSIP_Label_eb2e77fb-ffa4-4989-8216-bb3dcc86502e_Method">
    <vt:lpwstr>Standard</vt:lpwstr>
  </property>
  <property fmtid="{D5CDD505-2E9C-101B-9397-08002B2CF9AE}" pid="5" name="MSIP_Label_eb2e77fb-ffa4-4989-8216-bb3dcc86502e_Name">
    <vt:lpwstr>eb2e77fb-ffa4-4989-8216-bb3dcc86502e</vt:lpwstr>
  </property>
  <property fmtid="{D5CDD505-2E9C-101B-9397-08002B2CF9AE}" pid="6" name="MSIP_Label_eb2e77fb-ffa4-4989-8216-bb3dcc86502e_SiteId">
    <vt:lpwstr>b2742784-17c4-4384-8bf3-e36aab48765c</vt:lpwstr>
  </property>
  <property fmtid="{D5CDD505-2E9C-101B-9397-08002B2CF9AE}" pid="7" name="MSIP_Label_eb2e77fb-ffa4-4989-8216-bb3dcc86502e_ActionId">
    <vt:lpwstr>a3bd607b-ca21-4e26-8c97-d495dbf99050</vt:lpwstr>
  </property>
  <property fmtid="{D5CDD505-2E9C-101B-9397-08002B2CF9AE}" pid="8" name="MSIP_Label_eb2e77fb-ffa4-4989-8216-bb3dcc86502e_ContentBits">
    <vt:lpwstr>0</vt:lpwstr>
  </property>
  <property fmtid="{D5CDD505-2E9C-101B-9397-08002B2CF9AE}" pid="9" name="MSIP_Label_eb2e77fb-ffa4-4989-8216-bb3dcc86502e_Tag">
    <vt:lpwstr>10, 3, 0, 1</vt:lpwstr>
  </property>
</Properties>
</file>